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rawing2.xml" ContentType="application/vnd.ms-office.drawingml.diagramDrawing+xml"/>
  <Override PartName="/ppt/diagrams/quickStyle2.xml" ContentType="application/vnd.openxmlformats-officedocument.drawingml.diagramStyle+xml"/>
  <Override PartName="/ppt/diagrams/colors2.xml" ContentType="application/vnd.openxmlformats-officedocument.drawingml.diagramColors+xml"/>
  <Override PartName="/ppt/theme/theme1.xml" ContentType="application/vnd.openxmlformats-officedocument.theme+xml"/>
  <Override PartName="/ppt/diagrams/layout2.xml" ContentType="application/vnd.openxmlformats-officedocument.drawingml.diagramLayout+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Lst>
  <p:sldSz cx="12192000" cy="6858000"/>
  <p:notesSz cx="6724650" cy="9774238"/>
  <p:defaultTextStyle>
    <a:defPPr lvl="0">
      <a:defRPr lang="tr-TR"/>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636" y="10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E7D0BD-18D7-40D9-952D-A3A0DD8DD942}"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FEF37C5F-396F-4039-99C1-61EC4DCC3414}">
      <dgm:prSet phldrT="[Metin]"/>
      <dgm:spPr/>
      <dgm:t>
        <a:bodyPr/>
        <a:lstStyle/>
        <a:p>
          <a:r>
            <a:rPr lang="tr-TR" dirty="0" smtClean="0"/>
            <a:t>5216</a:t>
          </a:r>
          <a:endParaRPr lang="tr-TR" dirty="0"/>
        </a:p>
      </dgm:t>
    </dgm:pt>
    <dgm:pt modelId="{58F1239D-0F1B-4EE6-8EE6-02B8A8024491}" type="parTrans" cxnId="{1D6D04E8-BE0A-4362-87C0-AABED7A665B3}">
      <dgm:prSet/>
      <dgm:spPr/>
      <dgm:t>
        <a:bodyPr/>
        <a:lstStyle/>
        <a:p>
          <a:endParaRPr lang="tr-TR"/>
        </a:p>
      </dgm:t>
    </dgm:pt>
    <dgm:pt modelId="{011A38D0-6D65-4F49-885E-7335B5BD0E75}" type="sibTrans" cxnId="{1D6D04E8-BE0A-4362-87C0-AABED7A665B3}">
      <dgm:prSet/>
      <dgm:spPr/>
      <dgm:t>
        <a:bodyPr/>
        <a:lstStyle/>
        <a:p>
          <a:endParaRPr lang="tr-TR"/>
        </a:p>
      </dgm:t>
    </dgm:pt>
    <dgm:pt modelId="{AEBC5FC6-B052-452A-849A-21532FF216A2}">
      <dgm:prSet phldrT="[Metin]"/>
      <dgm:spPr/>
      <dgm:t>
        <a:bodyPr/>
        <a:lstStyle/>
        <a:p>
          <a:r>
            <a:rPr lang="tr-TR" dirty="0" smtClean="0"/>
            <a:t>5393</a:t>
          </a:r>
          <a:endParaRPr lang="tr-TR" dirty="0"/>
        </a:p>
      </dgm:t>
    </dgm:pt>
    <dgm:pt modelId="{055B7601-C910-4322-9B5B-A03117D34FDA}" type="parTrans" cxnId="{5B0BFECE-6D14-4F87-9318-992443404B19}">
      <dgm:prSet/>
      <dgm:spPr/>
      <dgm:t>
        <a:bodyPr/>
        <a:lstStyle/>
        <a:p>
          <a:endParaRPr lang="tr-TR"/>
        </a:p>
      </dgm:t>
    </dgm:pt>
    <dgm:pt modelId="{DC590449-6C4F-49A7-8EAB-43EAE6DFB926}" type="sibTrans" cxnId="{5B0BFECE-6D14-4F87-9318-992443404B19}">
      <dgm:prSet/>
      <dgm:spPr/>
      <dgm:t>
        <a:bodyPr/>
        <a:lstStyle/>
        <a:p>
          <a:r>
            <a:rPr lang="tr-TR" b="0" dirty="0" smtClean="0">
              <a:solidFill>
                <a:schemeClr val="tx1"/>
              </a:solidFill>
            </a:rPr>
            <a:t>Norm Kadro</a:t>
          </a:r>
          <a:endParaRPr lang="tr-TR" b="0" dirty="0">
            <a:solidFill>
              <a:schemeClr val="tx1"/>
            </a:solidFill>
          </a:endParaRPr>
        </a:p>
      </dgm:t>
    </dgm:pt>
    <dgm:pt modelId="{662B7D3E-DB70-447C-A6AA-6427D575A962}">
      <dgm:prSet phldrT="[Metin]" custT="1"/>
      <dgm:spPr/>
      <dgm:t>
        <a:bodyPr/>
        <a:lstStyle/>
        <a:p>
          <a:r>
            <a:rPr lang="tr-TR" sz="2800" dirty="0" smtClean="0"/>
            <a:t>Belediyelerin</a:t>
          </a:r>
        </a:p>
        <a:p>
          <a:r>
            <a:rPr lang="tr-TR" sz="2800" dirty="0" smtClean="0"/>
            <a:t>Ortak Sorunu</a:t>
          </a:r>
        </a:p>
        <a:p>
          <a:r>
            <a:rPr lang="tr-TR" sz="2800" dirty="0" smtClean="0"/>
            <a:t>Organizasyon</a:t>
          </a:r>
          <a:endParaRPr lang="tr-TR" sz="2800" dirty="0"/>
        </a:p>
      </dgm:t>
    </dgm:pt>
    <dgm:pt modelId="{68126E0A-3AF1-455F-ACA2-12B8D22A7C21}" type="parTrans" cxnId="{9A93C5BE-1CC5-41F1-AC3D-9ADC71B39924}">
      <dgm:prSet/>
      <dgm:spPr/>
      <dgm:t>
        <a:bodyPr/>
        <a:lstStyle/>
        <a:p>
          <a:endParaRPr lang="tr-TR"/>
        </a:p>
      </dgm:t>
    </dgm:pt>
    <dgm:pt modelId="{B9749173-D103-4A7C-BD52-7B6236277D8B}" type="sibTrans" cxnId="{9A93C5BE-1CC5-41F1-AC3D-9ADC71B39924}">
      <dgm:prSet/>
      <dgm:spPr/>
      <dgm:t>
        <a:bodyPr/>
        <a:lstStyle/>
        <a:p>
          <a:endParaRPr lang="tr-TR"/>
        </a:p>
      </dgm:t>
    </dgm:pt>
    <dgm:pt modelId="{0541A55A-F56A-4B9B-8493-A42DE0E9D8BB}" type="pres">
      <dgm:prSet presAssocID="{63E7D0BD-18D7-40D9-952D-A3A0DD8DD942}" presName="Name0" presStyleCnt="0">
        <dgm:presLayoutVars>
          <dgm:dir/>
          <dgm:resizeHandles val="exact"/>
        </dgm:presLayoutVars>
      </dgm:prSet>
      <dgm:spPr/>
    </dgm:pt>
    <dgm:pt modelId="{C617FC39-AADA-45E3-B316-F4E4782872FB}" type="pres">
      <dgm:prSet presAssocID="{63E7D0BD-18D7-40D9-952D-A3A0DD8DD942}" presName="vNodes" presStyleCnt="0"/>
      <dgm:spPr/>
    </dgm:pt>
    <dgm:pt modelId="{6FBF8434-FD84-4275-B23F-AE887F7D11D1}" type="pres">
      <dgm:prSet presAssocID="{FEF37C5F-396F-4039-99C1-61EC4DCC3414}" presName="node" presStyleLbl="node1" presStyleIdx="0" presStyleCnt="3">
        <dgm:presLayoutVars>
          <dgm:bulletEnabled val="1"/>
        </dgm:presLayoutVars>
      </dgm:prSet>
      <dgm:spPr/>
      <dgm:t>
        <a:bodyPr/>
        <a:lstStyle/>
        <a:p>
          <a:endParaRPr lang="tr-TR"/>
        </a:p>
      </dgm:t>
    </dgm:pt>
    <dgm:pt modelId="{6CAB91E7-5AAE-47D3-A3F2-39F3E1828DA1}" type="pres">
      <dgm:prSet presAssocID="{011A38D0-6D65-4F49-885E-7335B5BD0E75}" presName="spacerT" presStyleCnt="0"/>
      <dgm:spPr/>
    </dgm:pt>
    <dgm:pt modelId="{059E11A8-4961-4722-A31D-AECD18BD68E7}" type="pres">
      <dgm:prSet presAssocID="{011A38D0-6D65-4F49-885E-7335B5BD0E75}" presName="sibTrans" presStyleLbl="sibTrans2D1" presStyleIdx="0" presStyleCnt="2"/>
      <dgm:spPr/>
      <dgm:t>
        <a:bodyPr/>
        <a:lstStyle/>
        <a:p>
          <a:endParaRPr lang="tr-TR"/>
        </a:p>
      </dgm:t>
    </dgm:pt>
    <dgm:pt modelId="{BA3E71A2-672B-4786-BB8D-6A02A2CE08BA}" type="pres">
      <dgm:prSet presAssocID="{011A38D0-6D65-4F49-885E-7335B5BD0E75}" presName="spacerB" presStyleCnt="0"/>
      <dgm:spPr/>
    </dgm:pt>
    <dgm:pt modelId="{32DA4E7E-5EC6-4F4E-BE45-20EA0FE9CBEF}" type="pres">
      <dgm:prSet presAssocID="{AEBC5FC6-B052-452A-849A-21532FF216A2}" presName="node" presStyleLbl="node1" presStyleIdx="1" presStyleCnt="3">
        <dgm:presLayoutVars>
          <dgm:bulletEnabled val="1"/>
        </dgm:presLayoutVars>
      </dgm:prSet>
      <dgm:spPr/>
      <dgm:t>
        <a:bodyPr/>
        <a:lstStyle/>
        <a:p>
          <a:endParaRPr lang="tr-TR"/>
        </a:p>
      </dgm:t>
    </dgm:pt>
    <dgm:pt modelId="{7F154752-607A-4FED-8012-2A9D01FE2A11}" type="pres">
      <dgm:prSet presAssocID="{63E7D0BD-18D7-40D9-952D-A3A0DD8DD942}" presName="sibTransLast" presStyleLbl="sibTrans2D1" presStyleIdx="1" presStyleCnt="2" custScaleX="250298" custScaleY="133285" custLinFactNeighborX="-45124" custLinFactNeighborY="-769"/>
      <dgm:spPr/>
      <dgm:t>
        <a:bodyPr/>
        <a:lstStyle/>
        <a:p>
          <a:endParaRPr lang="tr-TR"/>
        </a:p>
      </dgm:t>
    </dgm:pt>
    <dgm:pt modelId="{B57FE6E3-AF0C-46B0-AB66-AEDD4F05CDF4}" type="pres">
      <dgm:prSet presAssocID="{63E7D0BD-18D7-40D9-952D-A3A0DD8DD942}" presName="connectorText" presStyleLbl="sibTrans2D1" presStyleIdx="1" presStyleCnt="2"/>
      <dgm:spPr/>
      <dgm:t>
        <a:bodyPr/>
        <a:lstStyle/>
        <a:p>
          <a:endParaRPr lang="tr-TR"/>
        </a:p>
      </dgm:t>
    </dgm:pt>
    <dgm:pt modelId="{77AD8300-CF88-44F2-B3D2-2AC026D9B974}" type="pres">
      <dgm:prSet presAssocID="{63E7D0BD-18D7-40D9-952D-A3A0DD8DD942}" presName="lastNode" presStyleLbl="node1" presStyleIdx="2" presStyleCnt="3" custLinFactNeighborX="27524" custLinFactNeighborY="24">
        <dgm:presLayoutVars>
          <dgm:bulletEnabled val="1"/>
        </dgm:presLayoutVars>
      </dgm:prSet>
      <dgm:spPr/>
      <dgm:t>
        <a:bodyPr/>
        <a:lstStyle/>
        <a:p>
          <a:endParaRPr lang="tr-TR"/>
        </a:p>
      </dgm:t>
    </dgm:pt>
  </dgm:ptLst>
  <dgm:cxnLst>
    <dgm:cxn modelId="{5B0BFECE-6D14-4F87-9318-992443404B19}" srcId="{63E7D0BD-18D7-40D9-952D-A3A0DD8DD942}" destId="{AEBC5FC6-B052-452A-849A-21532FF216A2}" srcOrd="1" destOrd="0" parTransId="{055B7601-C910-4322-9B5B-A03117D34FDA}" sibTransId="{DC590449-6C4F-49A7-8EAB-43EAE6DFB926}"/>
    <dgm:cxn modelId="{771B1A02-33EC-4140-BBB5-596C2B888480}" type="presOf" srcId="{DC590449-6C4F-49A7-8EAB-43EAE6DFB926}" destId="{7F154752-607A-4FED-8012-2A9D01FE2A11}" srcOrd="0" destOrd="0" presId="urn:microsoft.com/office/officeart/2005/8/layout/equation2"/>
    <dgm:cxn modelId="{567C6DF9-710F-4D3D-B240-064348F7791C}" type="presOf" srcId="{DC590449-6C4F-49A7-8EAB-43EAE6DFB926}" destId="{B57FE6E3-AF0C-46B0-AB66-AEDD4F05CDF4}" srcOrd="1" destOrd="0" presId="urn:microsoft.com/office/officeart/2005/8/layout/equation2"/>
    <dgm:cxn modelId="{9A93C5BE-1CC5-41F1-AC3D-9ADC71B39924}" srcId="{63E7D0BD-18D7-40D9-952D-A3A0DD8DD942}" destId="{662B7D3E-DB70-447C-A6AA-6427D575A962}" srcOrd="2" destOrd="0" parTransId="{68126E0A-3AF1-455F-ACA2-12B8D22A7C21}" sibTransId="{B9749173-D103-4A7C-BD52-7B6236277D8B}"/>
    <dgm:cxn modelId="{EF5FD44D-9A58-4A4D-8D5F-CC13C3AEA053}" type="presOf" srcId="{FEF37C5F-396F-4039-99C1-61EC4DCC3414}" destId="{6FBF8434-FD84-4275-B23F-AE887F7D11D1}" srcOrd="0" destOrd="0" presId="urn:microsoft.com/office/officeart/2005/8/layout/equation2"/>
    <dgm:cxn modelId="{64B11C23-78D7-41EB-A5BF-5991BCD6BBF0}" type="presOf" srcId="{63E7D0BD-18D7-40D9-952D-A3A0DD8DD942}" destId="{0541A55A-F56A-4B9B-8493-A42DE0E9D8BB}" srcOrd="0" destOrd="0" presId="urn:microsoft.com/office/officeart/2005/8/layout/equation2"/>
    <dgm:cxn modelId="{8688D781-A950-4898-9732-B5E406A06A58}" type="presOf" srcId="{011A38D0-6D65-4F49-885E-7335B5BD0E75}" destId="{059E11A8-4961-4722-A31D-AECD18BD68E7}" srcOrd="0" destOrd="0" presId="urn:microsoft.com/office/officeart/2005/8/layout/equation2"/>
    <dgm:cxn modelId="{F68248D3-F3D8-4AAE-BEAE-23247AF3B66E}" type="presOf" srcId="{AEBC5FC6-B052-452A-849A-21532FF216A2}" destId="{32DA4E7E-5EC6-4F4E-BE45-20EA0FE9CBEF}" srcOrd="0" destOrd="0" presId="urn:microsoft.com/office/officeart/2005/8/layout/equation2"/>
    <dgm:cxn modelId="{1D6D04E8-BE0A-4362-87C0-AABED7A665B3}" srcId="{63E7D0BD-18D7-40D9-952D-A3A0DD8DD942}" destId="{FEF37C5F-396F-4039-99C1-61EC4DCC3414}" srcOrd="0" destOrd="0" parTransId="{58F1239D-0F1B-4EE6-8EE6-02B8A8024491}" sibTransId="{011A38D0-6D65-4F49-885E-7335B5BD0E75}"/>
    <dgm:cxn modelId="{CB22B4AA-F0C4-407C-87B1-2146E436C7E5}" type="presOf" srcId="{662B7D3E-DB70-447C-A6AA-6427D575A962}" destId="{77AD8300-CF88-44F2-B3D2-2AC026D9B974}" srcOrd="0" destOrd="0" presId="urn:microsoft.com/office/officeart/2005/8/layout/equation2"/>
    <dgm:cxn modelId="{02196947-0777-4E4F-92E2-345AF2B54D61}" type="presParOf" srcId="{0541A55A-F56A-4B9B-8493-A42DE0E9D8BB}" destId="{C617FC39-AADA-45E3-B316-F4E4782872FB}" srcOrd="0" destOrd="0" presId="urn:microsoft.com/office/officeart/2005/8/layout/equation2"/>
    <dgm:cxn modelId="{84759E37-F3F3-46B3-9A5C-575EC207E925}" type="presParOf" srcId="{C617FC39-AADA-45E3-B316-F4E4782872FB}" destId="{6FBF8434-FD84-4275-B23F-AE887F7D11D1}" srcOrd="0" destOrd="0" presId="urn:microsoft.com/office/officeart/2005/8/layout/equation2"/>
    <dgm:cxn modelId="{9C81B05C-2279-41EF-92A2-91B7CB544FD6}" type="presParOf" srcId="{C617FC39-AADA-45E3-B316-F4E4782872FB}" destId="{6CAB91E7-5AAE-47D3-A3F2-39F3E1828DA1}" srcOrd="1" destOrd="0" presId="urn:microsoft.com/office/officeart/2005/8/layout/equation2"/>
    <dgm:cxn modelId="{F63E1CA4-BB4A-4292-8AA3-A78AF638EA32}" type="presParOf" srcId="{C617FC39-AADA-45E3-B316-F4E4782872FB}" destId="{059E11A8-4961-4722-A31D-AECD18BD68E7}" srcOrd="2" destOrd="0" presId="urn:microsoft.com/office/officeart/2005/8/layout/equation2"/>
    <dgm:cxn modelId="{D33D963A-1112-48C9-AB90-F4A7EA6AD69E}" type="presParOf" srcId="{C617FC39-AADA-45E3-B316-F4E4782872FB}" destId="{BA3E71A2-672B-4786-BB8D-6A02A2CE08BA}" srcOrd="3" destOrd="0" presId="urn:microsoft.com/office/officeart/2005/8/layout/equation2"/>
    <dgm:cxn modelId="{3D4C62D5-8E2E-43DE-BEF8-43A6C0A4395B}" type="presParOf" srcId="{C617FC39-AADA-45E3-B316-F4E4782872FB}" destId="{32DA4E7E-5EC6-4F4E-BE45-20EA0FE9CBEF}" srcOrd="4" destOrd="0" presId="urn:microsoft.com/office/officeart/2005/8/layout/equation2"/>
    <dgm:cxn modelId="{43C77CB6-F076-4577-AF90-68B9A609A249}" type="presParOf" srcId="{0541A55A-F56A-4B9B-8493-A42DE0E9D8BB}" destId="{7F154752-607A-4FED-8012-2A9D01FE2A11}" srcOrd="1" destOrd="0" presId="urn:microsoft.com/office/officeart/2005/8/layout/equation2"/>
    <dgm:cxn modelId="{40B89970-88B9-40F3-9E5D-965B1BDFF85B}" type="presParOf" srcId="{7F154752-607A-4FED-8012-2A9D01FE2A11}" destId="{B57FE6E3-AF0C-46B0-AB66-AEDD4F05CDF4}" srcOrd="0" destOrd="0" presId="urn:microsoft.com/office/officeart/2005/8/layout/equation2"/>
    <dgm:cxn modelId="{CEE59927-A654-4FE7-96AF-A4CA826F0D50}" type="presParOf" srcId="{0541A55A-F56A-4B9B-8493-A42DE0E9D8BB}" destId="{77AD8300-CF88-44F2-B3D2-2AC026D9B974}"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720135-E0AE-4FB7-A022-DE6B4FC10516}"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tr-TR"/>
        </a:p>
      </dgm:t>
    </dgm:pt>
    <dgm:pt modelId="{1007C601-6DC2-4389-BFFB-85163C8F1055}">
      <dgm:prSet phldrT="[Metin]"/>
      <dgm:spPr/>
      <dgm:t>
        <a:bodyPr/>
        <a:lstStyle/>
        <a:p>
          <a:r>
            <a:rPr lang="tr-TR" dirty="0" smtClean="0"/>
            <a:t>BÜYÜKŞEHİR BELEDİYESİ</a:t>
          </a:r>
          <a:endParaRPr lang="tr-TR" dirty="0"/>
        </a:p>
      </dgm:t>
    </dgm:pt>
    <dgm:pt modelId="{E5378421-0C0C-4A91-9F6C-02E04C854D9D}" type="parTrans" cxnId="{2B33AB43-C41A-4705-B5C4-F7440437461C}">
      <dgm:prSet/>
      <dgm:spPr/>
      <dgm:t>
        <a:bodyPr/>
        <a:lstStyle/>
        <a:p>
          <a:endParaRPr lang="tr-TR"/>
        </a:p>
      </dgm:t>
    </dgm:pt>
    <dgm:pt modelId="{A627BB5B-4BD0-4064-9FFF-4069F502DA8E}" type="sibTrans" cxnId="{2B33AB43-C41A-4705-B5C4-F7440437461C}">
      <dgm:prSet/>
      <dgm:spPr/>
      <dgm:t>
        <a:bodyPr/>
        <a:lstStyle/>
        <a:p>
          <a:endParaRPr lang="tr-TR"/>
        </a:p>
      </dgm:t>
    </dgm:pt>
    <dgm:pt modelId="{C9CF7BF5-3DFC-4651-950E-00CB4E2408F8}">
      <dgm:prSet phldrT="[Metin]"/>
      <dgm:spPr/>
      <dgm:t>
        <a:bodyPr/>
        <a:lstStyle/>
        <a:p>
          <a:r>
            <a:rPr lang="tr-TR" dirty="0" smtClean="0"/>
            <a:t>MECLİS</a:t>
          </a:r>
          <a:endParaRPr lang="tr-TR" dirty="0"/>
        </a:p>
      </dgm:t>
    </dgm:pt>
    <dgm:pt modelId="{A636DA36-50D0-4E09-9B7D-E66B3B40E631}" type="parTrans" cxnId="{58EFC2A8-8D99-4E26-87FB-493A927E6386}">
      <dgm:prSet/>
      <dgm:spPr/>
      <dgm:t>
        <a:bodyPr/>
        <a:lstStyle/>
        <a:p>
          <a:endParaRPr lang="tr-TR"/>
        </a:p>
      </dgm:t>
    </dgm:pt>
    <dgm:pt modelId="{CEE538D8-E941-4593-928E-85379ACF4FB1}" type="sibTrans" cxnId="{58EFC2A8-8D99-4E26-87FB-493A927E6386}">
      <dgm:prSet/>
      <dgm:spPr/>
      <dgm:t>
        <a:bodyPr/>
        <a:lstStyle/>
        <a:p>
          <a:endParaRPr lang="tr-TR"/>
        </a:p>
      </dgm:t>
    </dgm:pt>
    <dgm:pt modelId="{F253C810-564D-42D4-9068-4E6618DCA098}">
      <dgm:prSet phldrT="[Metin]"/>
      <dgm:spPr/>
      <dgm:t>
        <a:bodyPr/>
        <a:lstStyle/>
        <a:p>
          <a:r>
            <a:rPr lang="tr-TR" dirty="0" smtClean="0"/>
            <a:t>ENCÜMEN</a:t>
          </a:r>
          <a:endParaRPr lang="tr-TR" dirty="0"/>
        </a:p>
      </dgm:t>
    </dgm:pt>
    <dgm:pt modelId="{348A74E0-93D3-42EA-8E63-B210AD061A89}" type="parTrans" cxnId="{51E1E4C8-9F5A-477A-AADD-5B6BFD9F9620}">
      <dgm:prSet/>
      <dgm:spPr/>
      <dgm:t>
        <a:bodyPr/>
        <a:lstStyle/>
        <a:p>
          <a:endParaRPr lang="tr-TR"/>
        </a:p>
      </dgm:t>
    </dgm:pt>
    <dgm:pt modelId="{65AD0676-360B-4AD9-B770-A7BD1994F927}" type="sibTrans" cxnId="{51E1E4C8-9F5A-477A-AADD-5B6BFD9F9620}">
      <dgm:prSet/>
      <dgm:spPr/>
      <dgm:t>
        <a:bodyPr/>
        <a:lstStyle/>
        <a:p>
          <a:endParaRPr lang="tr-TR"/>
        </a:p>
      </dgm:t>
    </dgm:pt>
    <dgm:pt modelId="{F370B9B6-2112-4E90-86B7-9563B882C1A8}">
      <dgm:prSet phldrT="[Metin]"/>
      <dgm:spPr/>
      <dgm:t>
        <a:bodyPr/>
        <a:lstStyle/>
        <a:p>
          <a:r>
            <a:rPr lang="tr-TR" dirty="0" smtClean="0"/>
            <a:t>BAŞKAN</a:t>
          </a:r>
          <a:endParaRPr lang="tr-TR" dirty="0"/>
        </a:p>
      </dgm:t>
    </dgm:pt>
    <dgm:pt modelId="{73715F7E-5DAD-4C85-8273-B6246520390D}" type="parTrans" cxnId="{96EE1853-F1FD-4043-B170-629D30903B09}">
      <dgm:prSet/>
      <dgm:spPr/>
      <dgm:t>
        <a:bodyPr/>
        <a:lstStyle/>
        <a:p>
          <a:endParaRPr lang="tr-TR"/>
        </a:p>
      </dgm:t>
    </dgm:pt>
    <dgm:pt modelId="{EF5E503E-C769-4E8F-9FE2-9BD530654EB0}" type="sibTrans" cxnId="{96EE1853-F1FD-4043-B170-629D30903B09}">
      <dgm:prSet/>
      <dgm:spPr/>
      <dgm:t>
        <a:bodyPr/>
        <a:lstStyle/>
        <a:p>
          <a:endParaRPr lang="tr-TR"/>
        </a:p>
      </dgm:t>
    </dgm:pt>
    <dgm:pt modelId="{8A64C994-C2B5-43EA-AE42-CA23F55F5FD0}">
      <dgm:prSet phldrT="[Metin]"/>
      <dgm:spPr/>
      <dgm:t>
        <a:bodyPr/>
        <a:lstStyle/>
        <a:p>
          <a:r>
            <a:rPr lang="tr-TR" dirty="0" smtClean="0"/>
            <a:t>HİZMET BİRİMLERİ</a:t>
          </a:r>
          <a:endParaRPr lang="tr-TR" dirty="0"/>
        </a:p>
      </dgm:t>
    </dgm:pt>
    <dgm:pt modelId="{84D7E340-7B33-4B91-BCB8-63B58DA1DC4B}" type="parTrans" cxnId="{B1B103BF-D091-4F2F-92E2-A5EBBDDF1014}">
      <dgm:prSet/>
      <dgm:spPr/>
      <dgm:t>
        <a:bodyPr/>
        <a:lstStyle/>
        <a:p>
          <a:endParaRPr lang="tr-TR"/>
        </a:p>
      </dgm:t>
    </dgm:pt>
    <dgm:pt modelId="{B4049C9D-A00E-4E8A-86B7-D6F58C34EA40}" type="sibTrans" cxnId="{B1B103BF-D091-4F2F-92E2-A5EBBDDF1014}">
      <dgm:prSet/>
      <dgm:spPr/>
      <dgm:t>
        <a:bodyPr/>
        <a:lstStyle/>
        <a:p>
          <a:endParaRPr lang="tr-TR"/>
        </a:p>
      </dgm:t>
    </dgm:pt>
    <dgm:pt modelId="{CBFB4215-4E90-4DE8-B4C4-CA24184DF1B4}" type="pres">
      <dgm:prSet presAssocID="{14720135-E0AE-4FB7-A022-DE6B4FC10516}" presName="Name0" presStyleCnt="0">
        <dgm:presLayoutVars>
          <dgm:orgChart val="1"/>
          <dgm:chPref val="1"/>
          <dgm:dir/>
          <dgm:animOne val="branch"/>
          <dgm:animLvl val="lvl"/>
          <dgm:resizeHandles/>
        </dgm:presLayoutVars>
      </dgm:prSet>
      <dgm:spPr/>
      <dgm:t>
        <a:bodyPr/>
        <a:lstStyle/>
        <a:p>
          <a:endParaRPr lang="tr-TR"/>
        </a:p>
      </dgm:t>
    </dgm:pt>
    <dgm:pt modelId="{00C5CFB0-084E-435C-9574-11D10FF5E4A6}" type="pres">
      <dgm:prSet presAssocID="{1007C601-6DC2-4389-BFFB-85163C8F1055}" presName="hierRoot1" presStyleCnt="0">
        <dgm:presLayoutVars>
          <dgm:hierBranch val="init"/>
        </dgm:presLayoutVars>
      </dgm:prSet>
      <dgm:spPr/>
    </dgm:pt>
    <dgm:pt modelId="{7506DF80-6A95-4863-B1B4-1BFFA41097BF}" type="pres">
      <dgm:prSet presAssocID="{1007C601-6DC2-4389-BFFB-85163C8F1055}" presName="rootComposite1" presStyleCnt="0"/>
      <dgm:spPr/>
    </dgm:pt>
    <dgm:pt modelId="{164B56CF-EA6D-4B6B-A8E4-07888E490082}" type="pres">
      <dgm:prSet presAssocID="{1007C601-6DC2-4389-BFFB-85163C8F1055}" presName="rootText1" presStyleLbl="alignAcc1" presStyleIdx="0" presStyleCnt="0" custScaleX="216843" custScaleY="138626" custLinFactY="-31403" custLinFactNeighborX="3241" custLinFactNeighborY="-100000">
        <dgm:presLayoutVars>
          <dgm:chPref val="3"/>
        </dgm:presLayoutVars>
      </dgm:prSet>
      <dgm:spPr/>
      <dgm:t>
        <a:bodyPr/>
        <a:lstStyle/>
        <a:p>
          <a:endParaRPr lang="tr-TR"/>
        </a:p>
      </dgm:t>
    </dgm:pt>
    <dgm:pt modelId="{F3174770-04D4-4121-9C34-7AF8D8B48968}" type="pres">
      <dgm:prSet presAssocID="{1007C601-6DC2-4389-BFFB-85163C8F1055}" presName="topArc1" presStyleLbl="parChTrans1D1" presStyleIdx="0" presStyleCnt="10"/>
      <dgm:spPr/>
    </dgm:pt>
    <dgm:pt modelId="{D7287129-5356-4537-9E06-2CD0FD85311E}" type="pres">
      <dgm:prSet presAssocID="{1007C601-6DC2-4389-BFFB-85163C8F1055}" presName="bottomArc1" presStyleLbl="parChTrans1D1" presStyleIdx="1" presStyleCnt="10"/>
      <dgm:spPr/>
    </dgm:pt>
    <dgm:pt modelId="{7DA71634-2E90-4A76-88C9-F073C93881DA}" type="pres">
      <dgm:prSet presAssocID="{1007C601-6DC2-4389-BFFB-85163C8F1055}" presName="topConnNode1" presStyleLbl="node1" presStyleIdx="0" presStyleCnt="0"/>
      <dgm:spPr/>
      <dgm:t>
        <a:bodyPr/>
        <a:lstStyle/>
        <a:p>
          <a:endParaRPr lang="tr-TR"/>
        </a:p>
      </dgm:t>
    </dgm:pt>
    <dgm:pt modelId="{15E9AA9C-4313-4BD7-A2BD-2CD92576F378}" type="pres">
      <dgm:prSet presAssocID="{1007C601-6DC2-4389-BFFB-85163C8F1055}" presName="hierChild2" presStyleCnt="0"/>
      <dgm:spPr/>
    </dgm:pt>
    <dgm:pt modelId="{1E285AC9-F8F3-453F-A635-DE5AA2436EA1}" type="pres">
      <dgm:prSet presAssocID="{A636DA36-50D0-4E09-9B7D-E66B3B40E631}" presName="Name28" presStyleLbl="parChTrans1D2" presStyleIdx="0" presStyleCnt="3"/>
      <dgm:spPr/>
      <dgm:t>
        <a:bodyPr/>
        <a:lstStyle/>
        <a:p>
          <a:endParaRPr lang="tr-TR"/>
        </a:p>
      </dgm:t>
    </dgm:pt>
    <dgm:pt modelId="{E0BBE50A-DA11-47CC-9463-F4382C985B31}" type="pres">
      <dgm:prSet presAssocID="{C9CF7BF5-3DFC-4651-950E-00CB4E2408F8}" presName="hierRoot2" presStyleCnt="0">
        <dgm:presLayoutVars>
          <dgm:hierBranch val="init"/>
        </dgm:presLayoutVars>
      </dgm:prSet>
      <dgm:spPr/>
    </dgm:pt>
    <dgm:pt modelId="{7427DCB5-CA30-41F8-9BED-0114DE3B5351}" type="pres">
      <dgm:prSet presAssocID="{C9CF7BF5-3DFC-4651-950E-00CB4E2408F8}" presName="rootComposite2" presStyleCnt="0"/>
      <dgm:spPr/>
    </dgm:pt>
    <dgm:pt modelId="{F609C6E4-09CB-4506-A49E-F1ED27BC7704}" type="pres">
      <dgm:prSet presAssocID="{C9CF7BF5-3DFC-4651-950E-00CB4E2408F8}" presName="rootText2" presStyleLbl="alignAcc1" presStyleIdx="0" presStyleCnt="0" custScaleY="150676">
        <dgm:presLayoutVars>
          <dgm:chPref val="3"/>
        </dgm:presLayoutVars>
      </dgm:prSet>
      <dgm:spPr/>
      <dgm:t>
        <a:bodyPr/>
        <a:lstStyle/>
        <a:p>
          <a:endParaRPr lang="tr-TR"/>
        </a:p>
      </dgm:t>
    </dgm:pt>
    <dgm:pt modelId="{D38E7176-7A29-4E84-A2C3-2B028D534420}" type="pres">
      <dgm:prSet presAssocID="{C9CF7BF5-3DFC-4651-950E-00CB4E2408F8}" presName="topArc2" presStyleLbl="parChTrans1D1" presStyleIdx="2" presStyleCnt="10"/>
      <dgm:spPr/>
    </dgm:pt>
    <dgm:pt modelId="{20791F34-5D2F-4415-8554-9660B32283E9}" type="pres">
      <dgm:prSet presAssocID="{C9CF7BF5-3DFC-4651-950E-00CB4E2408F8}" presName="bottomArc2" presStyleLbl="parChTrans1D1" presStyleIdx="3" presStyleCnt="10"/>
      <dgm:spPr/>
    </dgm:pt>
    <dgm:pt modelId="{800493D6-8E51-4E92-A260-D81EF80D0092}" type="pres">
      <dgm:prSet presAssocID="{C9CF7BF5-3DFC-4651-950E-00CB4E2408F8}" presName="topConnNode2" presStyleLbl="node2" presStyleIdx="0" presStyleCnt="0"/>
      <dgm:spPr/>
      <dgm:t>
        <a:bodyPr/>
        <a:lstStyle/>
        <a:p>
          <a:endParaRPr lang="tr-TR"/>
        </a:p>
      </dgm:t>
    </dgm:pt>
    <dgm:pt modelId="{2DB729F0-2B61-4FB9-A0CD-B97524FFA29E}" type="pres">
      <dgm:prSet presAssocID="{C9CF7BF5-3DFC-4651-950E-00CB4E2408F8}" presName="hierChild4" presStyleCnt="0"/>
      <dgm:spPr/>
    </dgm:pt>
    <dgm:pt modelId="{F96B8F56-EB66-4EA1-ADF3-E8B76E8854E7}" type="pres">
      <dgm:prSet presAssocID="{C9CF7BF5-3DFC-4651-950E-00CB4E2408F8}" presName="hierChild5" presStyleCnt="0"/>
      <dgm:spPr/>
    </dgm:pt>
    <dgm:pt modelId="{8342A32C-E153-4E15-A528-877C1A3908C4}" type="pres">
      <dgm:prSet presAssocID="{348A74E0-93D3-42EA-8E63-B210AD061A89}" presName="Name28" presStyleLbl="parChTrans1D2" presStyleIdx="1" presStyleCnt="3"/>
      <dgm:spPr/>
      <dgm:t>
        <a:bodyPr/>
        <a:lstStyle/>
        <a:p>
          <a:endParaRPr lang="tr-TR"/>
        </a:p>
      </dgm:t>
    </dgm:pt>
    <dgm:pt modelId="{4F3196B4-7CB2-434D-AB6A-BEDE0331AE6D}" type="pres">
      <dgm:prSet presAssocID="{F253C810-564D-42D4-9068-4E6618DCA098}" presName="hierRoot2" presStyleCnt="0">
        <dgm:presLayoutVars>
          <dgm:hierBranch val="init"/>
        </dgm:presLayoutVars>
      </dgm:prSet>
      <dgm:spPr/>
    </dgm:pt>
    <dgm:pt modelId="{FA0EC821-1CAE-45DB-8D2B-FFE886138A40}" type="pres">
      <dgm:prSet presAssocID="{F253C810-564D-42D4-9068-4E6618DCA098}" presName="rootComposite2" presStyleCnt="0"/>
      <dgm:spPr/>
    </dgm:pt>
    <dgm:pt modelId="{1FF481B2-470B-4CDA-ABD0-B498375824B8}" type="pres">
      <dgm:prSet presAssocID="{F253C810-564D-42D4-9068-4E6618DCA098}" presName="rootText2" presStyleLbl="alignAcc1" presStyleIdx="0" presStyleCnt="0" custScaleY="150676">
        <dgm:presLayoutVars>
          <dgm:chPref val="3"/>
        </dgm:presLayoutVars>
      </dgm:prSet>
      <dgm:spPr/>
      <dgm:t>
        <a:bodyPr/>
        <a:lstStyle/>
        <a:p>
          <a:endParaRPr lang="tr-TR"/>
        </a:p>
      </dgm:t>
    </dgm:pt>
    <dgm:pt modelId="{CE87401B-365B-419C-96F3-00996C043D9F}" type="pres">
      <dgm:prSet presAssocID="{F253C810-564D-42D4-9068-4E6618DCA098}" presName="topArc2" presStyleLbl="parChTrans1D1" presStyleIdx="4" presStyleCnt="10"/>
      <dgm:spPr/>
    </dgm:pt>
    <dgm:pt modelId="{A8856A0F-4A31-45AE-BA45-CD849E9ADF1A}" type="pres">
      <dgm:prSet presAssocID="{F253C810-564D-42D4-9068-4E6618DCA098}" presName="bottomArc2" presStyleLbl="parChTrans1D1" presStyleIdx="5" presStyleCnt="10"/>
      <dgm:spPr/>
    </dgm:pt>
    <dgm:pt modelId="{B8F4FE17-AEBB-49DF-BD25-C6EC06F843C1}" type="pres">
      <dgm:prSet presAssocID="{F253C810-564D-42D4-9068-4E6618DCA098}" presName="topConnNode2" presStyleLbl="node2" presStyleIdx="0" presStyleCnt="0"/>
      <dgm:spPr/>
      <dgm:t>
        <a:bodyPr/>
        <a:lstStyle/>
        <a:p>
          <a:endParaRPr lang="tr-TR"/>
        </a:p>
      </dgm:t>
    </dgm:pt>
    <dgm:pt modelId="{9AAB7827-1C81-47CA-A50C-CB734FA73D30}" type="pres">
      <dgm:prSet presAssocID="{F253C810-564D-42D4-9068-4E6618DCA098}" presName="hierChild4" presStyleCnt="0"/>
      <dgm:spPr/>
    </dgm:pt>
    <dgm:pt modelId="{2E0869C4-1C03-42CB-AD3F-4E3F3CF953BC}" type="pres">
      <dgm:prSet presAssocID="{F253C810-564D-42D4-9068-4E6618DCA098}" presName="hierChild5" presStyleCnt="0"/>
      <dgm:spPr/>
    </dgm:pt>
    <dgm:pt modelId="{380D1BB8-0690-4492-96E9-A06277263DB3}" type="pres">
      <dgm:prSet presAssocID="{73715F7E-5DAD-4C85-8273-B6246520390D}" presName="Name28" presStyleLbl="parChTrans1D2" presStyleIdx="2" presStyleCnt="3"/>
      <dgm:spPr/>
      <dgm:t>
        <a:bodyPr/>
        <a:lstStyle/>
        <a:p>
          <a:endParaRPr lang="tr-TR"/>
        </a:p>
      </dgm:t>
    </dgm:pt>
    <dgm:pt modelId="{98C56BEF-3A42-4D93-AFA9-0F79FC7A2B19}" type="pres">
      <dgm:prSet presAssocID="{F370B9B6-2112-4E90-86B7-9563B882C1A8}" presName="hierRoot2" presStyleCnt="0">
        <dgm:presLayoutVars>
          <dgm:hierBranch val="init"/>
        </dgm:presLayoutVars>
      </dgm:prSet>
      <dgm:spPr/>
    </dgm:pt>
    <dgm:pt modelId="{13E7E947-C14D-4262-8EE7-26A6575E619F}" type="pres">
      <dgm:prSet presAssocID="{F370B9B6-2112-4E90-86B7-9563B882C1A8}" presName="rootComposite2" presStyleCnt="0"/>
      <dgm:spPr/>
    </dgm:pt>
    <dgm:pt modelId="{BF670E8C-573A-4B7B-978E-B59B58CA20A9}" type="pres">
      <dgm:prSet presAssocID="{F370B9B6-2112-4E90-86B7-9563B882C1A8}" presName="rootText2" presStyleLbl="alignAcc1" presStyleIdx="0" presStyleCnt="0" custScaleY="145201">
        <dgm:presLayoutVars>
          <dgm:chPref val="3"/>
        </dgm:presLayoutVars>
      </dgm:prSet>
      <dgm:spPr/>
      <dgm:t>
        <a:bodyPr/>
        <a:lstStyle/>
        <a:p>
          <a:endParaRPr lang="tr-TR"/>
        </a:p>
      </dgm:t>
    </dgm:pt>
    <dgm:pt modelId="{70D9B6C2-10B7-4E16-AE51-4CF29E74C3F9}" type="pres">
      <dgm:prSet presAssocID="{F370B9B6-2112-4E90-86B7-9563B882C1A8}" presName="topArc2" presStyleLbl="parChTrans1D1" presStyleIdx="6" presStyleCnt="10"/>
      <dgm:spPr/>
    </dgm:pt>
    <dgm:pt modelId="{EC732770-4B92-4F55-8B0D-44AB0442A2B7}" type="pres">
      <dgm:prSet presAssocID="{F370B9B6-2112-4E90-86B7-9563B882C1A8}" presName="bottomArc2" presStyleLbl="parChTrans1D1" presStyleIdx="7" presStyleCnt="10"/>
      <dgm:spPr/>
    </dgm:pt>
    <dgm:pt modelId="{5711ED6C-E9B5-41EC-B994-49CB4CAAF295}" type="pres">
      <dgm:prSet presAssocID="{F370B9B6-2112-4E90-86B7-9563B882C1A8}" presName="topConnNode2" presStyleLbl="node2" presStyleIdx="0" presStyleCnt="0"/>
      <dgm:spPr/>
      <dgm:t>
        <a:bodyPr/>
        <a:lstStyle/>
        <a:p>
          <a:endParaRPr lang="tr-TR"/>
        </a:p>
      </dgm:t>
    </dgm:pt>
    <dgm:pt modelId="{B4320F4D-9763-4C46-8C6A-F16D1060D5B5}" type="pres">
      <dgm:prSet presAssocID="{F370B9B6-2112-4E90-86B7-9563B882C1A8}" presName="hierChild4" presStyleCnt="0"/>
      <dgm:spPr/>
    </dgm:pt>
    <dgm:pt modelId="{F6EEF378-6E45-49BB-9E48-760323384281}" type="pres">
      <dgm:prSet presAssocID="{84D7E340-7B33-4B91-BCB8-63B58DA1DC4B}" presName="Name28" presStyleLbl="parChTrans1D3" presStyleIdx="0" presStyleCnt="1"/>
      <dgm:spPr/>
      <dgm:t>
        <a:bodyPr/>
        <a:lstStyle/>
        <a:p>
          <a:endParaRPr lang="tr-TR"/>
        </a:p>
      </dgm:t>
    </dgm:pt>
    <dgm:pt modelId="{F7B59B02-83D1-4FF0-8C98-0EA3B49A43B2}" type="pres">
      <dgm:prSet presAssocID="{8A64C994-C2B5-43EA-AE42-CA23F55F5FD0}" presName="hierRoot2" presStyleCnt="0">
        <dgm:presLayoutVars>
          <dgm:hierBranch val="init"/>
        </dgm:presLayoutVars>
      </dgm:prSet>
      <dgm:spPr/>
    </dgm:pt>
    <dgm:pt modelId="{5A8FC48F-31A7-4B29-87FE-5B23C6963D52}" type="pres">
      <dgm:prSet presAssocID="{8A64C994-C2B5-43EA-AE42-CA23F55F5FD0}" presName="rootComposite2" presStyleCnt="0"/>
      <dgm:spPr/>
    </dgm:pt>
    <dgm:pt modelId="{DEE83938-A052-4E49-AEE3-A8B8A4974017}" type="pres">
      <dgm:prSet presAssocID="{8A64C994-C2B5-43EA-AE42-CA23F55F5FD0}" presName="rootText2" presStyleLbl="alignAcc1" presStyleIdx="0" presStyleCnt="0" custScaleY="145484">
        <dgm:presLayoutVars>
          <dgm:chPref val="3"/>
        </dgm:presLayoutVars>
      </dgm:prSet>
      <dgm:spPr/>
      <dgm:t>
        <a:bodyPr/>
        <a:lstStyle/>
        <a:p>
          <a:endParaRPr lang="tr-TR"/>
        </a:p>
      </dgm:t>
    </dgm:pt>
    <dgm:pt modelId="{39FB13C2-63A9-4999-B3AD-744453814AE9}" type="pres">
      <dgm:prSet presAssocID="{8A64C994-C2B5-43EA-AE42-CA23F55F5FD0}" presName="topArc2" presStyleLbl="parChTrans1D1" presStyleIdx="8" presStyleCnt="10"/>
      <dgm:spPr/>
    </dgm:pt>
    <dgm:pt modelId="{A5EFCAB9-2FED-464C-9766-D0DF24E435ED}" type="pres">
      <dgm:prSet presAssocID="{8A64C994-C2B5-43EA-AE42-CA23F55F5FD0}" presName="bottomArc2" presStyleLbl="parChTrans1D1" presStyleIdx="9" presStyleCnt="10"/>
      <dgm:spPr/>
    </dgm:pt>
    <dgm:pt modelId="{48120367-1E45-44EA-B99E-AD0CDC42CBDE}" type="pres">
      <dgm:prSet presAssocID="{8A64C994-C2B5-43EA-AE42-CA23F55F5FD0}" presName="topConnNode2" presStyleLbl="node3" presStyleIdx="0" presStyleCnt="0"/>
      <dgm:spPr/>
      <dgm:t>
        <a:bodyPr/>
        <a:lstStyle/>
        <a:p>
          <a:endParaRPr lang="tr-TR"/>
        </a:p>
      </dgm:t>
    </dgm:pt>
    <dgm:pt modelId="{F9633B77-994F-4285-A3E6-DC4FC719714B}" type="pres">
      <dgm:prSet presAssocID="{8A64C994-C2B5-43EA-AE42-CA23F55F5FD0}" presName="hierChild4" presStyleCnt="0"/>
      <dgm:spPr/>
    </dgm:pt>
    <dgm:pt modelId="{4EE4D7D9-8528-4796-A02E-E425BD7B7F40}" type="pres">
      <dgm:prSet presAssocID="{8A64C994-C2B5-43EA-AE42-CA23F55F5FD0}" presName="hierChild5" presStyleCnt="0"/>
      <dgm:spPr/>
    </dgm:pt>
    <dgm:pt modelId="{23E4F60B-9013-42C3-A55D-F2796394FFE1}" type="pres">
      <dgm:prSet presAssocID="{F370B9B6-2112-4E90-86B7-9563B882C1A8}" presName="hierChild5" presStyleCnt="0"/>
      <dgm:spPr/>
    </dgm:pt>
    <dgm:pt modelId="{DF3B22E1-177A-4685-B072-9EDB87CC4D0D}" type="pres">
      <dgm:prSet presAssocID="{1007C601-6DC2-4389-BFFB-85163C8F1055}" presName="hierChild3" presStyleCnt="0"/>
      <dgm:spPr/>
    </dgm:pt>
  </dgm:ptLst>
  <dgm:cxnLst>
    <dgm:cxn modelId="{89800699-2604-4627-9A11-68029490C1D3}" type="presOf" srcId="{8A64C994-C2B5-43EA-AE42-CA23F55F5FD0}" destId="{DEE83938-A052-4E49-AEE3-A8B8A4974017}" srcOrd="0" destOrd="0" presId="urn:microsoft.com/office/officeart/2008/layout/HalfCircleOrganizationChart"/>
    <dgm:cxn modelId="{B3B6F10B-85FD-4626-A55E-DD36EAD940E3}" type="presOf" srcId="{F253C810-564D-42D4-9068-4E6618DCA098}" destId="{1FF481B2-470B-4CDA-ABD0-B498375824B8}" srcOrd="0" destOrd="0" presId="urn:microsoft.com/office/officeart/2008/layout/HalfCircleOrganizationChart"/>
    <dgm:cxn modelId="{51E1E4C8-9F5A-477A-AADD-5B6BFD9F9620}" srcId="{1007C601-6DC2-4389-BFFB-85163C8F1055}" destId="{F253C810-564D-42D4-9068-4E6618DCA098}" srcOrd="1" destOrd="0" parTransId="{348A74E0-93D3-42EA-8E63-B210AD061A89}" sibTransId="{65AD0676-360B-4AD9-B770-A7BD1994F927}"/>
    <dgm:cxn modelId="{A6E22AE5-DBCF-4C73-8B6B-2D9B84A349A3}" type="presOf" srcId="{C9CF7BF5-3DFC-4651-950E-00CB4E2408F8}" destId="{F609C6E4-09CB-4506-A49E-F1ED27BC7704}" srcOrd="0" destOrd="0" presId="urn:microsoft.com/office/officeart/2008/layout/HalfCircleOrganizationChart"/>
    <dgm:cxn modelId="{58EFC2A8-8D99-4E26-87FB-493A927E6386}" srcId="{1007C601-6DC2-4389-BFFB-85163C8F1055}" destId="{C9CF7BF5-3DFC-4651-950E-00CB4E2408F8}" srcOrd="0" destOrd="0" parTransId="{A636DA36-50D0-4E09-9B7D-E66B3B40E631}" sibTransId="{CEE538D8-E941-4593-928E-85379ACF4FB1}"/>
    <dgm:cxn modelId="{0D3DB6F8-C942-4EC9-B959-3D29F9CA00A9}" type="presOf" srcId="{8A64C994-C2B5-43EA-AE42-CA23F55F5FD0}" destId="{48120367-1E45-44EA-B99E-AD0CDC42CBDE}" srcOrd="1" destOrd="0" presId="urn:microsoft.com/office/officeart/2008/layout/HalfCircleOrganizationChart"/>
    <dgm:cxn modelId="{FBB68383-0F47-4428-B97C-0716AAAE6A8B}" type="presOf" srcId="{14720135-E0AE-4FB7-A022-DE6B4FC10516}" destId="{CBFB4215-4E90-4DE8-B4C4-CA24184DF1B4}" srcOrd="0" destOrd="0" presId="urn:microsoft.com/office/officeart/2008/layout/HalfCircleOrganizationChart"/>
    <dgm:cxn modelId="{2B33AB43-C41A-4705-B5C4-F7440437461C}" srcId="{14720135-E0AE-4FB7-A022-DE6B4FC10516}" destId="{1007C601-6DC2-4389-BFFB-85163C8F1055}" srcOrd="0" destOrd="0" parTransId="{E5378421-0C0C-4A91-9F6C-02E04C854D9D}" sibTransId="{A627BB5B-4BD0-4064-9FFF-4069F502DA8E}"/>
    <dgm:cxn modelId="{39388EC3-3126-4940-8E49-659AAAB3C57B}" type="presOf" srcId="{1007C601-6DC2-4389-BFFB-85163C8F1055}" destId="{164B56CF-EA6D-4B6B-A8E4-07888E490082}" srcOrd="0" destOrd="0" presId="urn:microsoft.com/office/officeart/2008/layout/HalfCircleOrganizationChart"/>
    <dgm:cxn modelId="{5615B6EB-29C8-4262-A9F6-7F39BF56D6E8}" type="presOf" srcId="{84D7E340-7B33-4B91-BCB8-63B58DA1DC4B}" destId="{F6EEF378-6E45-49BB-9E48-760323384281}" srcOrd="0" destOrd="0" presId="urn:microsoft.com/office/officeart/2008/layout/HalfCircleOrganizationChart"/>
    <dgm:cxn modelId="{E25E058E-BEB3-4871-A341-4168EACE5FFD}" type="presOf" srcId="{F370B9B6-2112-4E90-86B7-9563B882C1A8}" destId="{BF670E8C-573A-4B7B-978E-B59B58CA20A9}" srcOrd="0" destOrd="0" presId="urn:microsoft.com/office/officeart/2008/layout/HalfCircleOrganizationChart"/>
    <dgm:cxn modelId="{9C5F4BF0-F8BC-40E0-B38E-AA0C0755D815}" type="presOf" srcId="{1007C601-6DC2-4389-BFFB-85163C8F1055}" destId="{7DA71634-2E90-4A76-88C9-F073C93881DA}" srcOrd="1" destOrd="0" presId="urn:microsoft.com/office/officeart/2008/layout/HalfCircleOrganizationChart"/>
    <dgm:cxn modelId="{5968521E-C822-48EC-AA24-17CA335C34C8}" type="presOf" srcId="{F253C810-564D-42D4-9068-4E6618DCA098}" destId="{B8F4FE17-AEBB-49DF-BD25-C6EC06F843C1}" srcOrd="1" destOrd="0" presId="urn:microsoft.com/office/officeart/2008/layout/HalfCircleOrganizationChart"/>
    <dgm:cxn modelId="{5543DBDE-1294-4AD1-9096-33DE5B13AFB2}" type="presOf" srcId="{F370B9B6-2112-4E90-86B7-9563B882C1A8}" destId="{5711ED6C-E9B5-41EC-B994-49CB4CAAF295}" srcOrd="1" destOrd="0" presId="urn:microsoft.com/office/officeart/2008/layout/HalfCircleOrganizationChart"/>
    <dgm:cxn modelId="{B1B103BF-D091-4F2F-92E2-A5EBBDDF1014}" srcId="{F370B9B6-2112-4E90-86B7-9563B882C1A8}" destId="{8A64C994-C2B5-43EA-AE42-CA23F55F5FD0}" srcOrd="0" destOrd="0" parTransId="{84D7E340-7B33-4B91-BCB8-63B58DA1DC4B}" sibTransId="{B4049C9D-A00E-4E8A-86B7-D6F58C34EA40}"/>
    <dgm:cxn modelId="{4BE87A26-39FF-4ED1-ADF9-98D3F3CFF8F1}" type="presOf" srcId="{348A74E0-93D3-42EA-8E63-B210AD061A89}" destId="{8342A32C-E153-4E15-A528-877C1A3908C4}" srcOrd="0" destOrd="0" presId="urn:microsoft.com/office/officeart/2008/layout/HalfCircleOrganizationChart"/>
    <dgm:cxn modelId="{63CA4045-71A9-464F-A6DA-54C6DA332669}" type="presOf" srcId="{73715F7E-5DAD-4C85-8273-B6246520390D}" destId="{380D1BB8-0690-4492-96E9-A06277263DB3}" srcOrd="0" destOrd="0" presId="urn:microsoft.com/office/officeart/2008/layout/HalfCircleOrganizationChart"/>
    <dgm:cxn modelId="{96EE1853-F1FD-4043-B170-629D30903B09}" srcId="{1007C601-6DC2-4389-BFFB-85163C8F1055}" destId="{F370B9B6-2112-4E90-86B7-9563B882C1A8}" srcOrd="2" destOrd="0" parTransId="{73715F7E-5DAD-4C85-8273-B6246520390D}" sibTransId="{EF5E503E-C769-4E8F-9FE2-9BD530654EB0}"/>
    <dgm:cxn modelId="{693B7BBD-0855-4EB0-81EE-2E715D1BEEDB}" type="presOf" srcId="{C9CF7BF5-3DFC-4651-950E-00CB4E2408F8}" destId="{800493D6-8E51-4E92-A260-D81EF80D0092}" srcOrd="1" destOrd="0" presId="urn:microsoft.com/office/officeart/2008/layout/HalfCircleOrganizationChart"/>
    <dgm:cxn modelId="{D724BD09-C30F-46E5-B889-A1549D8BF613}" type="presOf" srcId="{A636DA36-50D0-4E09-9B7D-E66B3B40E631}" destId="{1E285AC9-F8F3-453F-A635-DE5AA2436EA1}" srcOrd="0" destOrd="0" presId="urn:microsoft.com/office/officeart/2008/layout/HalfCircleOrganizationChart"/>
    <dgm:cxn modelId="{574AF871-BC06-4373-B292-9FEFD9A7F76D}" type="presParOf" srcId="{CBFB4215-4E90-4DE8-B4C4-CA24184DF1B4}" destId="{00C5CFB0-084E-435C-9574-11D10FF5E4A6}" srcOrd="0" destOrd="0" presId="urn:microsoft.com/office/officeart/2008/layout/HalfCircleOrganizationChart"/>
    <dgm:cxn modelId="{7A6D99F7-7949-4FB2-A41C-D55384D274FC}" type="presParOf" srcId="{00C5CFB0-084E-435C-9574-11D10FF5E4A6}" destId="{7506DF80-6A95-4863-B1B4-1BFFA41097BF}" srcOrd="0" destOrd="0" presId="urn:microsoft.com/office/officeart/2008/layout/HalfCircleOrganizationChart"/>
    <dgm:cxn modelId="{E6F758D6-959E-41CF-86CA-DC358A5AA167}" type="presParOf" srcId="{7506DF80-6A95-4863-B1B4-1BFFA41097BF}" destId="{164B56CF-EA6D-4B6B-A8E4-07888E490082}" srcOrd="0" destOrd="0" presId="urn:microsoft.com/office/officeart/2008/layout/HalfCircleOrganizationChart"/>
    <dgm:cxn modelId="{D1451189-DCF8-48F8-A9CA-CEFF4F0290D6}" type="presParOf" srcId="{7506DF80-6A95-4863-B1B4-1BFFA41097BF}" destId="{F3174770-04D4-4121-9C34-7AF8D8B48968}" srcOrd="1" destOrd="0" presId="urn:microsoft.com/office/officeart/2008/layout/HalfCircleOrganizationChart"/>
    <dgm:cxn modelId="{12ADCAF1-D84F-4F17-AAB8-0A09B684CF44}" type="presParOf" srcId="{7506DF80-6A95-4863-B1B4-1BFFA41097BF}" destId="{D7287129-5356-4537-9E06-2CD0FD85311E}" srcOrd="2" destOrd="0" presId="urn:microsoft.com/office/officeart/2008/layout/HalfCircleOrganizationChart"/>
    <dgm:cxn modelId="{0AAB0637-3B90-4164-B5C9-B677C83E1E35}" type="presParOf" srcId="{7506DF80-6A95-4863-B1B4-1BFFA41097BF}" destId="{7DA71634-2E90-4A76-88C9-F073C93881DA}" srcOrd="3" destOrd="0" presId="urn:microsoft.com/office/officeart/2008/layout/HalfCircleOrganizationChart"/>
    <dgm:cxn modelId="{598E1D4B-FC78-4BFB-81DF-5C5693466329}" type="presParOf" srcId="{00C5CFB0-084E-435C-9574-11D10FF5E4A6}" destId="{15E9AA9C-4313-4BD7-A2BD-2CD92576F378}" srcOrd="1" destOrd="0" presId="urn:microsoft.com/office/officeart/2008/layout/HalfCircleOrganizationChart"/>
    <dgm:cxn modelId="{05FABF23-ADA2-43EA-AB20-8BE5AEA96EBB}" type="presParOf" srcId="{15E9AA9C-4313-4BD7-A2BD-2CD92576F378}" destId="{1E285AC9-F8F3-453F-A635-DE5AA2436EA1}" srcOrd="0" destOrd="0" presId="urn:microsoft.com/office/officeart/2008/layout/HalfCircleOrganizationChart"/>
    <dgm:cxn modelId="{1B35E209-9C05-46D4-9980-840676D9B33E}" type="presParOf" srcId="{15E9AA9C-4313-4BD7-A2BD-2CD92576F378}" destId="{E0BBE50A-DA11-47CC-9463-F4382C985B31}" srcOrd="1" destOrd="0" presId="urn:microsoft.com/office/officeart/2008/layout/HalfCircleOrganizationChart"/>
    <dgm:cxn modelId="{BF90EC54-F15D-405A-BA0A-CD3E4D636FC9}" type="presParOf" srcId="{E0BBE50A-DA11-47CC-9463-F4382C985B31}" destId="{7427DCB5-CA30-41F8-9BED-0114DE3B5351}" srcOrd="0" destOrd="0" presId="urn:microsoft.com/office/officeart/2008/layout/HalfCircleOrganizationChart"/>
    <dgm:cxn modelId="{C6FF088E-473F-445C-8106-0F8EF49AAB2B}" type="presParOf" srcId="{7427DCB5-CA30-41F8-9BED-0114DE3B5351}" destId="{F609C6E4-09CB-4506-A49E-F1ED27BC7704}" srcOrd="0" destOrd="0" presId="urn:microsoft.com/office/officeart/2008/layout/HalfCircleOrganizationChart"/>
    <dgm:cxn modelId="{E8898ABB-717A-4847-9A0B-DC106D76E447}" type="presParOf" srcId="{7427DCB5-CA30-41F8-9BED-0114DE3B5351}" destId="{D38E7176-7A29-4E84-A2C3-2B028D534420}" srcOrd="1" destOrd="0" presId="urn:microsoft.com/office/officeart/2008/layout/HalfCircleOrganizationChart"/>
    <dgm:cxn modelId="{EDEA9F0A-B3CC-40ED-B309-740E296F7F7A}" type="presParOf" srcId="{7427DCB5-CA30-41F8-9BED-0114DE3B5351}" destId="{20791F34-5D2F-4415-8554-9660B32283E9}" srcOrd="2" destOrd="0" presId="urn:microsoft.com/office/officeart/2008/layout/HalfCircleOrganizationChart"/>
    <dgm:cxn modelId="{E0A99977-1666-4E35-9AD9-3A069009A72E}" type="presParOf" srcId="{7427DCB5-CA30-41F8-9BED-0114DE3B5351}" destId="{800493D6-8E51-4E92-A260-D81EF80D0092}" srcOrd="3" destOrd="0" presId="urn:microsoft.com/office/officeart/2008/layout/HalfCircleOrganizationChart"/>
    <dgm:cxn modelId="{8CD580BE-D4B3-4C8C-B580-EEC3C4CCF330}" type="presParOf" srcId="{E0BBE50A-DA11-47CC-9463-F4382C985B31}" destId="{2DB729F0-2B61-4FB9-A0CD-B97524FFA29E}" srcOrd="1" destOrd="0" presId="urn:microsoft.com/office/officeart/2008/layout/HalfCircleOrganizationChart"/>
    <dgm:cxn modelId="{02D07968-06B4-440B-985C-2E24C7EF5AC2}" type="presParOf" srcId="{E0BBE50A-DA11-47CC-9463-F4382C985B31}" destId="{F96B8F56-EB66-4EA1-ADF3-E8B76E8854E7}" srcOrd="2" destOrd="0" presId="urn:microsoft.com/office/officeart/2008/layout/HalfCircleOrganizationChart"/>
    <dgm:cxn modelId="{A2A87342-841F-4B84-8DE3-7742FF3FE11D}" type="presParOf" srcId="{15E9AA9C-4313-4BD7-A2BD-2CD92576F378}" destId="{8342A32C-E153-4E15-A528-877C1A3908C4}" srcOrd="2" destOrd="0" presId="urn:microsoft.com/office/officeart/2008/layout/HalfCircleOrganizationChart"/>
    <dgm:cxn modelId="{BF64A2FD-4444-4ADE-9FF5-A13C35C5D641}" type="presParOf" srcId="{15E9AA9C-4313-4BD7-A2BD-2CD92576F378}" destId="{4F3196B4-7CB2-434D-AB6A-BEDE0331AE6D}" srcOrd="3" destOrd="0" presId="urn:microsoft.com/office/officeart/2008/layout/HalfCircleOrganizationChart"/>
    <dgm:cxn modelId="{E26B1630-D12F-453E-AD2C-4AF4D4D12733}" type="presParOf" srcId="{4F3196B4-7CB2-434D-AB6A-BEDE0331AE6D}" destId="{FA0EC821-1CAE-45DB-8D2B-FFE886138A40}" srcOrd="0" destOrd="0" presId="urn:microsoft.com/office/officeart/2008/layout/HalfCircleOrganizationChart"/>
    <dgm:cxn modelId="{6F2D1EDF-86F3-41A1-950E-9A043B89180F}" type="presParOf" srcId="{FA0EC821-1CAE-45DB-8D2B-FFE886138A40}" destId="{1FF481B2-470B-4CDA-ABD0-B498375824B8}" srcOrd="0" destOrd="0" presId="urn:microsoft.com/office/officeart/2008/layout/HalfCircleOrganizationChart"/>
    <dgm:cxn modelId="{6B5296F8-9D19-4D1F-8EC5-D9D940603C3A}" type="presParOf" srcId="{FA0EC821-1CAE-45DB-8D2B-FFE886138A40}" destId="{CE87401B-365B-419C-96F3-00996C043D9F}" srcOrd="1" destOrd="0" presId="urn:microsoft.com/office/officeart/2008/layout/HalfCircleOrganizationChart"/>
    <dgm:cxn modelId="{24D6B836-32A1-4069-A29E-3984B3B9D302}" type="presParOf" srcId="{FA0EC821-1CAE-45DB-8D2B-FFE886138A40}" destId="{A8856A0F-4A31-45AE-BA45-CD849E9ADF1A}" srcOrd="2" destOrd="0" presId="urn:microsoft.com/office/officeart/2008/layout/HalfCircleOrganizationChart"/>
    <dgm:cxn modelId="{5EEA2764-9C15-47B5-9940-389AA1877814}" type="presParOf" srcId="{FA0EC821-1CAE-45DB-8D2B-FFE886138A40}" destId="{B8F4FE17-AEBB-49DF-BD25-C6EC06F843C1}" srcOrd="3" destOrd="0" presId="urn:microsoft.com/office/officeart/2008/layout/HalfCircleOrganizationChart"/>
    <dgm:cxn modelId="{0935AAF4-5C29-4C9B-B661-66CACF44382A}" type="presParOf" srcId="{4F3196B4-7CB2-434D-AB6A-BEDE0331AE6D}" destId="{9AAB7827-1C81-47CA-A50C-CB734FA73D30}" srcOrd="1" destOrd="0" presId="urn:microsoft.com/office/officeart/2008/layout/HalfCircleOrganizationChart"/>
    <dgm:cxn modelId="{8D6D25BF-2059-4204-B0E8-196F6E60D665}" type="presParOf" srcId="{4F3196B4-7CB2-434D-AB6A-BEDE0331AE6D}" destId="{2E0869C4-1C03-42CB-AD3F-4E3F3CF953BC}" srcOrd="2" destOrd="0" presId="urn:microsoft.com/office/officeart/2008/layout/HalfCircleOrganizationChart"/>
    <dgm:cxn modelId="{D83CCE68-9D28-421D-ADB2-E7CF0AF3DB74}" type="presParOf" srcId="{15E9AA9C-4313-4BD7-A2BD-2CD92576F378}" destId="{380D1BB8-0690-4492-96E9-A06277263DB3}" srcOrd="4" destOrd="0" presId="urn:microsoft.com/office/officeart/2008/layout/HalfCircleOrganizationChart"/>
    <dgm:cxn modelId="{817A634F-052E-43F4-9625-6437DBDC89C6}" type="presParOf" srcId="{15E9AA9C-4313-4BD7-A2BD-2CD92576F378}" destId="{98C56BEF-3A42-4D93-AFA9-0F79FC7A2B19}" srcOrd="5" destOrd="0" presId="urn:microsoft.com/office/officeart/2008/layout/HalfCircleOrganizationChart"/>
    <dgm:cxn modelId="{95157A70-8951-4941-BF54-74C450CB235D}" type="presParOf" srcId="{98C56BEF-3A42-4D93-AFA9-0F79FC7A2B19}" destId="{13E7E947-C14D-4262-8EE7-26A6575E619F}" srcOrd="0" destOrd="0" presId="urn:microsoft.com/office/officeart/2008/layout/HalfCircleOrganizationChart"/>
    <dgm:cxn modelId="{034C5B4A-26B4-4BE7-ACD8-634D74A14826}" type="presParOf" srcId="{13E7E947-C14D-4262-8EE7-26A6575E619F}" destId="{BF670E8C-573A-4B7B-978E-B59B58CA20A9}" srcOrd="0" destOrd="0" presId="urn:microsoft.com/office/officeart/2008/layout/HalfCircleOrganizationChart"/>
    <dgm:cxn modelId="{00EC5D5F-626E-48D3-895B-FFB61EC71C62}" type="presParOf" srcId="{13E7E947-C14D-4262-8EE7-26A6575E619F}" destId="{70D9B6C2-10B7-4E16-AE51-4CF29E74C3F9}" srcOrd="1" destOrd="0" presId="urn:microsoft.com/office/officeart/2008/layout/HalfCircleOrganizationChart"/>
    <dgm:cxn modelId="{761390BB-8F8B-4F98-9A59-659296E4C759}" type="presParOf" srcId="{13E7E947-C14D-4262-8EE7-26A6575E619F}" destId="{EC732770-4B92-4F55-8B0D-44AB0442A2B7}" srcOrd="2" destOrd="0" presId="urn:microsoft.com/office/officeart/2008/layout/HalfCircleOrganizationChart"/>
    <dgm:cxn modelId="{A651D6AB-6BA9-4768-BDDE-5235C45C6A67}" type="presParOf" srcId="{13E7E947-C14D-4262-8EE7-26A6575E619F}" destId="{5711ED6C-E9B5-41EC-B994-49CB4CAAF295}" srcOrd="3" destOrd="0" presId="urn:microsoft.com/office/officeart/2008/layout/HalfCircleOrganizationChart"/>
    <dgm:cxn modelId="{601F1BA9-4DF0-4CCE-AD1A-73FE1A7B91E4}" type="presParOf" srcId="{98C56BEF-3A42-4D93-AFA9-0F79FC7A2B19}" destId="{B4320F4D-9763-4C46-8C6A-F16D1060D5B5}" srcOrd="1" destOrd="0" presId="urn:microsoft.com/office/officeart/2008/layout/HalfCircleOrganizationChart"/>
    <dgm:cxn modelId="{BA1C2037-533D-48D8-AB55-C5DBFAA02BFA}" type="presParOf" srcId="{B4320F4D-9763-4C46-8C6A-F16D1060D5B5}" destId="{F6EEF378-6E45-49BB-9E48-760323384281}" srcOrd="0" destOrd="0" presId="urn:microsoft.com/office/officeart/2008/layout/HalfCircleOrganizationChart"/>
    <dgm:cxn modelId="{AD4E4267-C374-43F1-A7E6-25A2E461DE40}" type="presParOf" srcId="{B4320F4D-9763-4C46-8C6A-F16D1060D5B5}" destId="{F7B59B02-83D1-4FF0-8C98-0EA3B49A43B2}" srcOrd="1" destOrd="0" presId="urn:microsoft.com/office/officeart/2008/layout/HalfCircleOrganizationChart"/>
    <dgm:cxn modelId="{295DB053-F314-46C1-80E8-04B4FB0315A4}" type="presParOf" srcId="{F7B59B02-83D1-4FF0-8C98-0EA3B49A43B2}" destId="{5A8FC48F-31A7-4B29-87FE-5B23C6963D52}" srcOrd="0" destOrd="0" presId="urn:microsoft.com/office/officeart/2008/layout/HalfCircleOrganizationChart"/>
    <dgm:cxn modelId="{9D29AD24-8EBD-4ADC-A1FC-3696D46C6A84}" type="presParOf" srcId="{5A8FC48F-31A7-4B29-87FE-5B23C6963D52}" destId="{DEE83938-A052-4E49-AEE3-A8B8A4974017}" srcOrd="0" destOrd="0" presId="urn:microsoft.com/office/officeart/2008/layout/HalfCircleOrganizationChart"/>
    <dgm:cxn modelId="{49B23E3A-46E4-4296-A0F7-25B4167F4038}" type="presParOf" srcId="{5A8FC48F-31A7-4B29-87FE-5B23C6963D52}" destId="{39FB13C2-63A9-4999-B3AD-744453814AE9}" srcOrd="1" destOrd="0" presId="urn:microsoft.com/office/officeart/2008/layout/HalfCircleOrganizationChart"/>
    <dgm:cxn modelId="{D42D0F67-260E-4FB0-8C00-72E066030B77}" type="presParOf" srcId="{5A8FC48F-31A7-4B29-87FE-5B23C6963D52}" destId="{A5EFCAB9-2FED-464C-9766-D0DF24E435ED}" srcOrd="2" destOrd="0" presId="urn:microsoft.com/office/officeart/2008/layout/HalfCircleOrganizationChart"/>
    <dgm:cxn modelId="{9339896B-BA7B-4734-9C32-BFE8C9BB4844}" type="presParOf" srcId="{5A8FC48F-31A7-4B29-87FE-5B23C6963D52}" destId="{48120367-1E45-44EA-B99E-AD0CDC42CBDE}" srcOrd="3" destOrd="0" presId="urn:microsoft.com/office/officeart/2008/layout/HalfCircleOrganizationChart"/>
    <dgm:cxn modelId="{604C7CDA-C8BB-4F37-B4BB-7C2DF95F9D50}" type="presParOf" srcId="{F7B59B02-83D1-4FF0-8C98-0EA3B49A43B2}" destId="{F9633B77-994F-4285-A3E6-DC4FC719714B}" srcOrd="1" destOrd="0" presId="urn:microsoft.com/office/officeart/2008/layout/HalfCircleOrganizationChart"/>
    <dgm:cxn modelId="{F89D085C-EFB7-4A4E-A5EA-FFF61C171B2F}" type="presParOf" srcId="{F7B59B02-83D1-4FF0-8C98-0EA3B49A43B2}" destId="{4EE4D7D9-8528-4796-A02E-E425BD7B7F40}" srcOrd="2" destOrd="0" presId="urn:microsoft.com/office/officeart/2008/layout/HalfCircleOrganizationChart"/>
    <dgm:cxn modelId="{D82FDB4C-25FF-4F33-BFCC-33E85644FE78}" type="presParOf" srcId="{98C56BEF-3A42-4D93-AFA9-0F79FC7A2B19}" destId="{23E4F60B-9013-42C3-A55D-F2796394FFE1}" srcOrd="2" destOrd="0" presId="urn:microsoft.com/office/officeart/2008/layout/HalfCircleOrganizationChart"/>
    <dgm:cxn modelId="{5FE76E4A-3631-4B39-909F-1CBC29C04387}" type="presParOf" srcId="{00C5CFB0-084E-435C-9574-11D10FF5E4A6}" destId="{DF3B22E1-177A-4685-B072-9EDB87CC4D0D}"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BF8434-FD84-4275-B23F-AE887F7D11D1}">
      <dsp:nvSpPr>
        <dsp:cNvPr id="0" name=""/>
        <dsp:cNvSpPr/>
      </dsp:nvSpPr>
      <dsp:spPr>
        <a:xfrm>
          <a:off x="4219" y="121854"/>
          <a:ext cx="1497822" cy="149782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lvl="0" algn="ctr" defTabSz="1644650">
            <a:lnSpc>
              <a:spcPct val="90000"/>
            </a:lnSpc>
            <a:spcBef>
              <a:spcPct val="0"/>
            </a:spcBef>
            <a:spcAft>
              <a:spcPct val="35000"/>
            </a:spcAft>
          </a:pPr>
          <a:r>
            <a:rPr lang="tr-TR" sz="3700" kern="1200" dirty="0" smtClean="0"/>
            <a:t>5216</a:t>
          </a:r>
          <a:endParaRPr lang="tr-TR" sz="3700" kern="1200" dirty="0"/>
        </a:p>
      </dsp:txBody>
      <dsp:txXfrm>
        <a:off x="223570" y="341205"/>
        <a:ext cx="1059120" cy="1059120"/>
      </dsp:txXfrm>
    </dsp:sp>
    <dsp:sp modelId="{059E11A8-4961-4722-A31D-AECD18BD68E7}">
      <dsp:nvSpPr>
        <dsp:cNvPr id="0" name=""/>
        <dsp:cNvSpPr/>
      </dsp:nvSpPr>
      <dsp:spPr>
        <a:xfrm>
          <a:off x="318761" y="1741300"/>
          <a:ext cx="868737" cy="86873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tr-TR" sz="1500" kern="1200"/>
        </a:p>
      </dsp:txBody>
      <dsp:txXfrm>
        <a:off x="433912" y="2073505"/>
        <a:ext cx="638435" cy="204327"/>
      </dsp:txXfrm>
    </dsp:sp>
    <dsp:sp modelId="{32DA4E7E-5EC6-4F4E-BE45-20EA0FE9CBEF}">
      <dsp:nvSpPr>
        <dsp:cNvPr id="0" name=""/>
        <dsp:cNvSpPr/>
      </dsp:nvSpPr>
      <dsp:spPr>
        <a:xfrm>
          <a:off x="4219" y="2731660"/>
          <a:ext cx="1497822" cy="149782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lvl="0" algn="ctr" defTabSz="1644650">
            <a:lnSpc>
              <a:spcPct val="90000"/>
            </a:lnSpc>
            <a:spcBef>
              <a:spcPct val="0"/>
            </a:spcBef>
            <a:spcAft>
              <a:spcPct val="35000"/>
            </a:spcAft>
          </a:pPr>
          <a:r>
            <a:rPr lang="tr-TR" sz="3700" kern="1200" dirty="0" smtClean="0"/>
            <a:t>5393</a:t>
          </a:r>
          <a:endParaRPr lang="tr-TR" sz="3700" kern="1200" dirty="0"/>
        </a:p>
      </dsp:txBody>
      <dsp:txXfrm>
        <a:off x="223570" y="2951011"/>
        <a:ext cx="1059120" cy="1059120"/>
      </dsp:txXfrm>
    </dsp:sp>
    <dsp:sp modelId="{7F154752-607A-4FED-8012-2A9D01FE2A11}">
      <dsp:nvSpPr>
        <dsp:cNvPr id="0" name=""/>
        <dsp:cNvSpPr/>
      </dsp:nvSpPr>
      <dsp:spPr>
        <a:xfrm rot="785">
          <a:off x="1152211" y="1800335"/>
          <a:ext cx="1197785" cy="7426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tr-TR" sz="1500" b="0" kern="1200" dirty="0" smtClean="0">
              <a:solidFill>
                <a:schemeClr val="tx1"/>
              </a:solidFill>
            </a:rPr>
            <a:t>Norm Kadro</a:t>
          </a:r>
          <a:endParaRPr lang="tr-TR" sz="1500" b="0" kern="1200" dirty="0">
            <a:solidFill>
              <a:schemeClr val="tx1"/>
            </a:solidFill>
          </a:endParaRPr>
        </a:p>
      </dsp:txBody>
      <dsp:txXfrm>
        <a:off x="1152211" y="1948840"/>
        <a:ext cx="974990" cy="445590"/>
      </dsp:txXfrm>
    </dsp:sp>
    <dsp:sp modelId="{77AD8300-CF88-44F2-B3D2-2AC026D9B974}">
      <dsp:nvSpPr>
        <dsp:cNvPr id="0" name=""/>
        <dsp:cNvSpPr/>
      </dsp:nvSpPr>
      <dsp:spPr>
        <a:xfrm>
          <a:off x="2404954" y="678565"/>
          <a:ext cx="2995645" cy="299564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tr-TR" sz="2800" kern="1200" dirty="0" smtClean="0"/>
            <a:t>Belediyelerin</a:t>
          </a:r>
        </a:p>
        <a:p>
          <a:pPr lvl="0" algn="ctr" defTabSz="1244600">
            <a:lnSpc>
              <a:spcPct val="90000"/>
            </a:lnSpc>
            <a:spcBef>
              <a:spcPct val="0"/>
            </a:spcBef>
            <a:spcAft>
              <a:spcPct val="35000"/>
            </a:spcAft>
          </a:pPr>
          <a:r>
            <a:rPr lang="tr-TR" sz="2800" kern="1200" dirty="0" smtClean="0"/>
            <a:t>Ortak Sorunu</a:t>
          </a:r>
        </a:p>
        <a:p>
          <a:pPr lvl="0" algn="ctr" defTabSz="1244600">
            <a:lnSpc>
              <a:spcPct val="90000"/>
            </a:lnSpc>
            <a:spcBef>
              <a:spcPct val="0"/>
            </a:spcBef>
            <a:spcAft>
              <a:spcPct val="35000"/>
            </a:spcAft>
          </a:pPr>
          <a:r>
            <a:rPr lang="tr-TR" sz="2800" kern="1200" dirty="0" smtClean="0"/>
            <a:t>Organizasyon</a:t>
          </a:r>
          <a:endParaRPr lang="tr-TR" sz="2800" kern="1200" dirty="0"/>
        </a:p>
      </dsp:txBody>
      <dsp:txXfrm>
        <a:off x="2843656" y="1117267"/>
        <a:ext cx="2118241" cy="21182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EEF378-6E45-49BB-9E48-760323384281}">
      <dsp:nvSpPr>
        <dsp:cNvPr id="0" name=""/>
        <dsp:cNvSpPr/>
      </dsp:nvSpPr>
      <dsp:spPr>
        <a:xfrm>
          <a:off x="3717356" y="2781607"/>
          <a:ext cx="585554" cy="552684"/>
        </a:xfrm>
        <a:custGeom>
          <a:avLst/>
          <a:gdLst/>
          <a:ahLst/>
          <a:cxnLst/>
          <a:rect l="0" t="0" r="0" b="0"/>
          <a:pathLst>
            <a:path>
              <a:moveTo>
                <a:pt x="0" y="0"/>
              </a:moveTo>
              <a:lnTo>
                <a:pt x="0" y="552684"/>
              </a:lnTo>
              <a:lnTo>
                <a:pt x="585554" y="55268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0D1BB8-0690-4492-96E9-A06277263DB3}">
      <dsp:nvSpPr>
        <dsp:cNvPr id="0" name=""/>
        <dsp:cNvSpPr/>
      </dsp:nvSpPr>
      <dsp:spPr>
        <a:xfrm>
          <a:off x="2218348" y="1054863"/>
          <a:ext cx="1499007" cy="802578"/>
        </a:xfrm>
        <a:custGeom>
          <a:avLst/>
          <a:gdLst/>
          <a:ahLst/>
          <a:cxnLst/>
          <a:rect l="0" t="0" r="0" b="0"/>
          <a:pathLst>
            <a:path>
              <a:moveTo>
                <a:pt x="0" y="0"/>
              </a:moveTo>
              <a:lnTo>
                <a:pt x="0" y="668919"/>
              </a:lnTo>
              <a:lnTo>
                <a:pt x="1499007" y="668919"/>
              </a:lnTo>
              <a:lnTo>
                <a:pt x="1499007" y="80257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42A32C-E153-4E15-A528-877C1A3908C4}">
      <dsp:nvSpPr>
        <dsp:cNvPr id="0" name=""/>
        <dsp:cNvSpPr/>
      </dsp:nvSpPr>
      <dsp:spPr>
        <a:xfrm>
          <a:off x="2131372" y="1054863"/>
          <a:ext cx="91440" cy="802578"/>
        </a:xfrm>
        <a:custGeom>
          <a:avLst/>
          <a:gdLst/>
          <a:ahLst/>
          <a:cxnLst/>
          <a:rect l="0" t="0" r="0" b="0"/>
          <a:pathLst>
            <a:path>
              <a:moveTo>
                <a:pt x="86976" y="0"/>
              </a:moveTo>
              <a:lnTo>
                <a:pt x="86976" y="668919"/>
              </a:lnTo>
              <a:lnTo>
                <a:pt x="45720" y="668919"/>
              </a:lnTo>
              <a:lnTo>
                <a:pt x="45720" y="80257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285AC9-F8F3-453F-A635-DE5AA2436EA1}">
      <dsp:nvSpPr>
        <dsp:cNvPr id="0" name=""/>
        <dsp:cNvSpPr/>
      </dsp:nvSpPr>
      <dsp:spPr>
        <a:xfrm>
          <a:off x="636828" y="1054863"/>
          <a:ext cx="1581520" cy="802578"/>
        </a:xfrm>
        <a:custGeom>
          <a:avLst/>
          <a:gdLst/>
          <a:ahLst/>
          <a:cxnLst/>
          <a:rect l="0" t="0" r="0" b="0"/>
          <a:pathLst>
            <a:path>
              <a:moveTo>
                <a:pt x="1581520" y="0"/>
              </a:moveTo>
              <a:lnTo>
                <a:pt x="1581520" y="668919"/>
              </a:lnTo>
              <a:lnTo>
                <a:pt x="0" y="668919"/>
              </a:lnTo>
              <a:lnTo>
                <a:pt x="0" y="80257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3174770-04D4-4121-9C34-7AF8D8B48968}">
      <dsp:nvSpPr>
        <dsp:cNvPr id="0" name=""/>
        <dsp:cNvSpPr/>
      </dsp:nvSpPr>
      <dsp:spPr>
        <a:xfrm>
          <a:off x="1528275" y="172547"/>
          <a:ext cx="1380146" cy="882316"/>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287129-5356-4537-9E06-2CD0FD85311E}">
      <dsp:nvSpPr>
        <dsp:cNvPr id="0" name=""/>
        <dsp:cNvSpPr/>
      </dsp:nvSpPr>
      <dsp:spPr>
        <a:xfrm>
          <a:off x="1528275" y="172547"/>
          <a:ext cx="1380146" cy="882316"/>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4B56CF-EA6D-4B6B-A8E4-07888E490082}">
      <dsp:nvSpPr>
        <dsp:cNvPr id="0" name=""/>
        <dsp:cNvSpPr/>
      </dsp:nvSpPr>
      <dsp:spPr>
        <a:xfrm>
          <a:off x="838202" y="331364"/>
          <a:ext cx="2760293" cy="56468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smtClean="0"/>
            <a:t>BÜYÜKŞEHİR BELEDİYESİ</a:t>
          </a:r>
          <a:endParaRPr lang="tr-TR" sz="2000" kern="1200" dirty="0"/>
        </a:p>
      </dsp:txBody>
      <dsp:txXfrm>
        <a:off x="838202" y="331364"/>
        <a:ext cx="2760293" cy="564682"/>
      </dsp:txXfrm>
    </dsp:sp>
    <dsp:sp modelId="{D38E7176-7A29-4E84-A2C3-2B028D534420}">
      <dsp:nvSpPr>
        <dsp:cNvPr id="0" name=""/>
        <dsp:cNvSpPr/>
      </dsp:nvSpPr>
      <dsp:spPr>
        <a:xfrm>
          <a:off x="318592" y="1857442"/>
          <a:ext cx="636472" cy="95901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791F34-5D2F-4415-8554-9660B32283E9}">
      <dsp:nvSpPr>
        <dsp:cNvPr id="0" name=""/>
        <dsp:cNvSpPr/>
      </dsp:nvSpPr>
      <dsp:spPr>
        <a:xfrm>
          <a:off x="318592" y="1857442"/>
          <a:ext cx="636472" cy="95901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609C6E4-09CB-4506-A49E-F1ED27BC7704}">
      <dsp:nvSpPr>
        <dsp:cNvPr id="0" name=""/>
        <dsp:cNvSpPr/>
      </dsp:nvSpPr>
      <dsp:spPr>
        <a:xfrm>
          <a:off x="355" y="2030065"/>
          <a:ext cx="1272945" cy="61376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smtClean="0"/>
            <a:t>MECLİS</a:t>
          </a:r>
          <a:endParaRPr lang="tr-TR" sz="2000" kern="1200" dirty="0"/>
        </a:p>
      </dsp:txBody>
      <dsp:txXfrm>
        <a:off x="355" y="2030065"/>
        <a:ext cx="1272945" cy="613767"/>
      </dsp:txXfrm>
    </dsp:sp>
    <dsp:sp modelId="{CE87401B-365B-419C-96F3-00996C043D9F}">
      <dsp:nvSpPr>
        <dsp:cNvPr id="0" name=""/>
        <dsp:cNvSpPr/>
      </dsp:nvSpPr>
      <dsp:spPr>
        <a:xfrm>
          <a:off x="1858856" y="1857442"/>
          <a:ext cx="636472" cy="95901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856A0F-4A31-45AE-BA45-CD849E9ADF1A}">
      <dsp:nvSpPr>
        <dsp:cNvPr id="0" name=""/>
        <dsp:cNvSpPr/>
      </dsp:nvSpPr>
      <dsp:spPr>
        <a:xfrm>
          <a:off x="1858856" y="1857442"/>
          <a:ext cx="636472" cy="95901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F481B2-470B-4CDA-ABD0-B498375824B8}">
      <dsp:nvSpPr>
        <dsp:cNvPr id="0" name=""/>
        <dsp:cNvSpPr/>
      </dsp:nvSpPr>
      <dsp:spPr>
        <a:xfrm>
          <a:off x="1540619" y="2030065"/>
          <a:ext cx="1272945" cy="61376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smtClean="0"/>
            <a:t>ENCÜMEN</a:t>
          </a:r>
          <a:endParaRPr lang="tr-TR" sz="2000" kern="1200" dirty="0"/>
        </a:p>
      </dsp:txBody>
      <dsp:txXfrm>
        <a:off x="1540619" y="2030065"/>
        <a:ext cx="1272945" cy="613767"/>
      </dsp:txXfrm>
    </dsp:sp>
    <dsp:sp modelId="{70D9B6C2-10B7-4E16-AE51-4CF29E74C3F9}">
      <dsp:nvSpPr>
        <dsp:cNvPr id="0" name=""/>
        <dsp:cNvSpPr/>
      </dsp:nvSpPr>
      <dsp:spPr>
        <a:xfrm>
          <a:off x="3399120" y="1857442"/>
          <a:ext cx="636472" cy="924164"/>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732770-4B92-4F55-8B0D-44AB0442A2B7}">
      <dsp:nvSpPr>
        <dsp:cNvPr id="0" name=""/>
        <dsp:cNvSpPr/>
      </dsp:nvSpPr>
      <dsp:spPr>
        <a:xfrm>
          <a:off x="3399120" y="1857442"/>
          <a:ext cx="636472" cy="924164"/>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670E8C-573A-4B7B-978E-B59B58CA20A9}">
      <dsp:nvSpPr>
        <dsp:cNvPr id="0" name=""/>
        <dsp:cNvSpPr/>
      </dsp:nvSpPr>
      <dsp:spPr>
        <a:xfrm>
          <a:off x="3080884" y="2023792"/>
          <a:ext cx="1272945" cy="59146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smtClean="0"/>
            <a:t>BAŞKAN</a:t>
          </a:r>
          <a:endParaRPr lang="tr-TR" sz="2000" kern="1200" dirty="0"/>
        </a:p>
      </dsp:txBody>
      <dsp:txXfrm>
        <a:off x="3080884" y="2023792"/>
        <a:ext cx="1272945" cy="591465"/>
      </dsp:txXfrm>
    </dsp:sp>
    <dsp:sp modelId="{39FB13C2-63A9-4999-B3AD-744453814AE9}">
      <dsp:nvSpPr>
        <dsp:cNvPr id="0" name=""/>
        <dsp:cNvSpPr/>
      </dsp:nvSpPr>
      <dsp:spPr>
        <a:xfrm>
          <a:off x="4226535" y="3048926"/>
          <a:ext cx="636472" cy="925966"/>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EFCAB9-2FED-464C-9766-D0DF24E435ED}">
      <dsp:nvSpPr>
        <dsp:cNvPr id="0" name=""/>
        <dsp:cNvSpPr/>
      </dsp:nvSpPr>
      <dsp:spPr>
        <a:xfrm>
          <a:off x="4226535" y="3048926"/>
          <a:ext cx="636472" cy="925966"/>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E83938-A052-4E49-AEE3-A8B8A4974017}">
      <dsp:nvSpPr>
        <dsp:cNvPr id="0" name=""/>
        <dsp:cNvSpPr/>
      </dsp:nvSpPr>
      <dsp:spPr>
        <a:xfrm>
          <a:off x="3908298" y="3215600"/>
          <a:ext cx="1272945" cy="59261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smtClean="0"/>
            <a:t>HİZMET BİRİMLERİ</a:t>
          </a:r>
          <a:endParaRPr lang="tr-TR" sz="2000" kern="1200" dirty="0"/>
        </a:p>
      </dsp:txBody>
      <dsp:txXfrm>
        <a:off x="3908298" y="3215600"/>
        <a:ext cx="1272945" cy="592618"/>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D23B60C-F683-4F5A-8019-8380697D29CC}" type="datetimeFigureOut">
              <a:rPr lang="tr-TR" smtClean="0"/>
              <a:pPr/>
              <a:t>19.04.2021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A56A7D-0F9A-4C46-AF63-1FC7DC932B9F}" type="slidenum">
              <a:rPr lang="tr-TR" smtClean="0"/>
              <a:pPr/>
              <a:t>‹#›</a:t>
            </a:fld>
            <a:endParaRPr lang="tr-TR"/>
          </a:p>
        </p:txBody>
      </p:sp>
    </p:spTree>
    <p:extLst>
      <p:ext uri="{BB962C8B-B14F-4D97-AF65-F5344CB8AC3E}">
        <p14:creationId xmlns:p14="http://schemas.microsoft.com/office/powerpoint/2010/main" val="2190342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D23B60C-F683-4F5A-8019-8380697D29CC}" type="datetimeFigureOut">
              <a:rPr lang="tr-TR" smtClean="0"/>
              <a:pPr/>
              <a:t>19.04.2021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A56A7D-0F9A-4C46-AF63-1FC7DC932B9F}" type="slidenum">
              <a:rPr lang="tr-TR" smtClean="0"/>
              <a:pPr/>
              <a:t>‹#›</a:t>
            </a:fld>
            <a:endParaRPr lang="tr-TR"/>
          </a:p>
        </p:txBody>
      </p:sp>
    </p:spTree>
    <p:extLst>
      <p:ext uri="{BB962C8B-B14F-4D97-AF65-F5344CB8AC3E}">
        <p14:creationId xmlns:p14="http://schemas.microsoft.com/office/powerpoint/2010/main" val="312520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D23B60C-F683-4F5A-8019-8380697D29CC}" type="datetimeFigureOut">
              <a:rPr lang="tr-TR" smtClean="0"/>
              <a:pPr/>
              <a:t>19.04.2021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A56A7D-0F9A-4C46-AF63-1FC7DC932B9F}" type="slidenum">
              <a:rPr lang="tr-TR" smtClean="0"/>
              <a:pPr/>
              <a:t>‹#›</a:t>
            </a:fld>
            <a:endParaRPr lang="tr-TR"/>
          </a:p>
        </p:txBody>
      </p:sp>
    </p:spTree>
    <p:extLst>
      <p:ext uri="{BB962C8B-B14F-4D97-AF65-F5344CB8AC3E}">
        <p14:creationId xmlns:p14="http://schemas.microsoft.com/office/powerpoint/2010/main" val="1403790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D23B60C-F683-4F5A-8019-8380697D29CC}" type="datetimeFigureOut">
              <a:rPr lang="tr-TR" smtClean="0"/>
              <a:pPr/>
              <a:t>19.04.2021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A56A7D-0F9A-4C46-AF63-1FC7DC932B9F}" type="slidenum">
              <a:rPr lang="tr-TR" smtClean="0"/>
              <a:pPr/>
              <a:t>‹#›</a:t>
            </a:fld>
            <a:endParaRPr lang="tr-TR"/>
          </a:p>
        </p:txBody>
      </p:sp>
    </p:spTree>
    <p:extLst>
      <p:ext uri="{BB962C8B-B14F-4D97-AF65-F5344CB8AC3E}">
        <p14:creationId xmlns:p14="http://schemas.microsoft.com/office/powerpoint/2010/main" val="2727223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D23B60C-F683-4F5A-8019-8380697D29CC}" type="datetimeFigureOut">
              <a:rPr lang="tr-TR" smtClean="0"/>
              <a:pPr/>
              <a:t>19.04.2021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A56A7D-0F9A-4C46-AF63-1FC7DC932B9F}" type="slidenum">
              <a:rPr lang="tr-TR" smtClean="0"/>
              <a:pPr/>
              <a:t>‹#›</a:t>
            </a:fld>
            <a:endParaRPr lang="tr-TR"/>
          </a:p>
        </p:txBody>
      </p:sp>
    </p:spTree>
    <p:extLst>
      <p:ext uri="{BB962C8B-B14F-4D97-AF65-F5344CB8AC3E}">
        <p14:creationId xmlns:p14="http://schemas.microsoft.com/office/powerpoint/2010/main" val="3738321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D23B60C-F683-4F5A-8019-8380697D29CC}" type="datetimeFigureOut">
              <a:rPr lang="tr-TR" smtClean="0"/>
              <a:pPr/>
              <a:t>19.04.2021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1A56A7D-0F9A-4C46-AF63-1FC7DC932B9F}" type="slidenum">
              <a:rPr lang="tr-TR" smtClean="0"/>
              <a:pPr/>
              <a:t>‹#›</a:t>
            </a:fld>
            <a:endParaRPr lang="tr-TR"/>
          </a:p>
        </p:txBody>
      </p:sp>
    </p:spTree>
    <p:extLst>
      <p:ext uri="{BB962C8B-B14F-4D97-AF65-F5344CB8AC3E}">
        <p14:creationId xmlns:p14="http://schemas.microsoft.com/office/powerpoint/2010/main" val="1036795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D23B60C-F683-4F5A-8019-8380697D29CC}" type="datetimeFigureOut">
              <a:rPr lang="tr-TR" smtClean="0"/>
              <a:pPr/>
              <a:t>19.04.2021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1A56A7D-0F9A-4C46-AF63-1FC7DC932B9F}" type="slidenum">
              <a:rPr lang="tr-TR" smtClean="0"/>
              <a:pPr/>
              <a:t>‹#›</a:t>
            </a:fld>
            <a:endParaRPr lang="tr-TR"/>
          </a:p>
        </p:txBody>
      </p:sp>
    </p:spTree>
    <p:extLst>
      <p:ext uri="{BB962C8B-B14F-4D97-AF65-F5344CB8AC3E}">
        <p14:creationId xmlns:p14="http://schemas.microsoft.com/office/powerpoint/2010/main" val="2192722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D23B60C-F683-4F5A-8019-8380697D29CC}" type="datetimeFigureOut">
              <a:rPr lang="tr-TR" smtClean="0"/>
              <a:pPr/>
              <a:t>19.04.2021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1A56A7D-0F9A-4C46-AF63-1FC7DC932B9F}" type="slidenum">
              <a:rPr lang="tr-TR" smtClean="0"/>
              <a:pPr/>
              <a:t>‹#›</a:t>
            </a:fld>
            <a:endParaRPr lang="tr-TR"/>
          </a:p>
        </p:txBody>
      </p:sp>
    </p:spTree>
    <p:extLst>
      <p:ext uri="{BB962C8B-B14F-4D97-AF65-F5344CB8AC3E}">
        <p14:creationId xmlns:p14="http://schemas.microsoft.com/office/powerpoint/2010/main" val="3406277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D23B60C-F683-4F5A-8019-8380697D29CC}" type="datetimeFigureOut">
              <a:rPr lang="tr-TR" smtClean="0"/>
              <a:pPr/>
              <a:t>19.04.2021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1A56A7D-0F9A-4C46-AF63-1FC7DC932B9F}" type="slidenum">
              <a:rPr lang="tr-TR" smtClean="0"/>
              <a:pPr/>
              <a:t>‹#›</a:t>
            </a:fld>
            <a:endParaRPr lang="tr-TR"/>
          </a:p>
        </p:txBody>
      </p:sp>
    </p:spTree>
    <p:extLst>
      <p:ext uri="{BB962C8B-B14F-4D97-AF65-F5344CB8AC3E}">
        <p14:creationId xmlns:p14="http://schemas.microsoft.com/office/powerpoint/2010/main" val="1500010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D23B60C-F683-4F5A-8019-8380697D29CC}" type="datetimeFigureOut">
              <a:rPr lang="tr-TR" smtClean="0"/>
              <a:pPr/>
              <a:t>19.04.2021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1A56A7D-0F9A-4C46-AF63-1FC7DC932B9F}" type="slidenum">
              <a:rPr lang="tr-TR" smtClean="0"/>
              <a:pPr/>
              <a:t>‹#›</a:t>
            </a:fld>
            <a:endParaRPr lang="tr-TR"/>
          </a:p>
        </p:txBody>
      </p:sp>
    </p:spTree>
    <p:extLst>
      <p:ext uri="{BB962C8B-B14F-4D97-AF65-F5344CB8AC3E}">
        <p14:creationId xmlns:p14="http://schemas.microsoft.com/office/powerpoint/2010/main" val="2864194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D23B60C-F683-4F5A-8019-8380697D29CC}" type="datetimeFigureOut">
              <a:rPr lang="tr-TR" smtClean="0"/>
              <a:pPr/>
              <a:t>19.04.2021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1A56A7D-0F9A-4C46-AF63-1FC7DC932B9F}" type="slidenum">
              <a:rPr lang="tr-TR" smtClean="0"/>
              <a:pPr/>
              <a:t>‹#›</a:t>
            </a:fld>
            <a:endParaRPr lang="tr-TR"/>
          </a:p>
        </p:txBody>
      </p:sp>
    </p:spTree>
    <p:extLst>
      <p:ext uri="{BB962C8B-B14F-4D97-AF65-F5344CB8AC3E}">
        <p14:creationId xmlns:p14="http://schemas.microsoft.com/office/powerpoint/2010/main" val="470876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3B60C-F683-4F5A-8019-8380697D29CC}" type="datetimeFigureOut">
              <a:rPr lang="tr-TR" smtClean="0"/>
              <a:pPr/>
              <a:t>19.04.2021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A56A7D-0F9A-4C46-AF63-1FC7DC932B9F}" type="slidenum">
              <a:rPr lang="tr-TR" smtClean="0"/>
              <a:pPr/>
              <a:t>‹#›</a:t>
            </a:fld>
            <a:endParaRPr lang="tr-TR"/>
          </a:p>
        </p:txBody>
      </p:sp>
    </p:spTree>
    <p:extLst>
      <p:ext uri="{BB962C8B-B14F-4D97-AF65-F5344CB8AC3E}">
        <p14:creationId xmlns:p14="http://schemas.microsoft.com/office/powerpoint/2010/main" val="4042540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59496" y="908720"/>
            <a:ext cx="9144000" cy="2387600"/>
          </a:xfrm>
        </p:spPr>
        <p:txBody>
          <a:bodyPr>
            <a:normAutofit/>
          </a:bodyPr>
          <a:lstStyle/>
          <a:p>
            <a:r>
              <a:rPr lang="tr-TR" dirty="0" smtClean="0"/>
              <a:t> </a:t>
            </a:r>
            <a:r>
              <a:rPr lang="tr-TR" b="1" dirty="0" smtClean="0"/>
              <a:t>SERVİS BAZLI ORGANİZASYON ŞEMASI</a:t>
            </a:r>
            <a:endParaRPr lang="tr-TR" b="1" dirty="0"/>
          </a:p>
        </p:txBody>
      </p:sp>
      <p:sp>
        <p:nvSpPr>
          <p:cNvPr id="3" name="Alt Başlık 2"/>
          <p:cNvSpPr>
            <a:spLocks noGrp="1"/>
          </p:cNvSpPr>
          <p:nvPr>
            <p:ph type="subTitle" idx="1"/>
          </p:nvPr>
        </p:nvSpPr>
        <p:spPr>
          <a:xfrm>
            <a:off x="1559496" y="3933056"/>
            <a:ext cx="9144000" cy="1655762"/>
          </a:xfrm>
        </p:spPr>
        <p:txBody>
          <a:bodyPr/>
          <a:lstStyle/>
          <a:p>
            <a:r>
              <a:rPr lang="tr-TR" dirty="0" smtClean="0"/>
              <a:t>Bursa Büyükşehir Belediyesi</a:t>
            </a:r>
          </a:p>
          <a:p>
            <a:r>
              <a:rPr lang="tr-TR" dirty="0" smtClean="0"/>
              <a:t>İnsan Kaynakları ve Eğitim Dairesi Başkanlığı</a:t>
            </a:r>
          </a:p>
          <a:p>
            <a:r>
              <a:rPr lang="tr-TR" dirty="0" smtClean="0"/>
              <a:t>Mehmet Veysi TUTKUN</a:t>
            </a:r>
            <a:endParaRPr lang="tr-TR" dirty="0"/>
          </a:p>
        </p:txBody>
      </p:sp>
    </p:spTree>
    <p:extLst>
      <p:ext uri="{BB962C8B-B14F-4D97-AF65-F5344CB8AC3E}">
        <p14:creationId xmlns:p14="http://schemas.microsoft.com/office/powerpoint/2010/main" val="39295206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effectLst>
                  <a:outerShdw blurRad="38100" dist="38100" dir="2700000" algn="tl">
                    <a:srgbClr val="000000">
                      <a:alpha val="43137"/>
                    </a:srgbClr>
                  </a:outerShdw>
                </a:effectLst>
              </a:rPr>
              <a:t>SERVİS BAZLI ORGANİZASYONUN AVANTAJLARI</a:t>
            </a:r>
            <a:endParaRPr lang="tr-TR"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0" y="1825625"/>
            <a:ext cx="12192000" cy="4351338"/>
          </a:xfrm>
        </p:spPr>
        <p:txBody>
          <a:bodyPr>
            <a:normAutofit lnSpcReduction="10000"/>
          </a:bodyPr>
          <a:lstStyle/>
          <a:p>
            <a:r>
              <a:rPr lang="tr-TR" dirty="0" smtClean="0"/>
              <a:t>Çalışanların iş çeşitliliğini belirleyerek daha nitelikli hale gelmesini sağlar.</a:t>
            </a:r>
          </a:p>
          <a:p>
            <a:r>
              <a:rPr lang="tr-TR" dirty="0" smtClean="0"/>
              <a:t>Yöneticilerin, Dairenin </a:t>
            </a:r>
            <a:r>
              <a:rPr lang="tr-TR" dirty="0"/>
              <a:t>kuvvetli ve zayıf yanlarını, fırsat ve tehditleri fark etmelerini </a:t>
            </a:r>
            <a:r>
              <a:rPr lang="tr-TR" dirty="0" smtClean="0"/>
              <a:t>sağlar. Bu sayede oluşabilecek olumsuzluklara önceden önlem alınabilir.</a:t>
            </a:r>
          </a:p>
          <a:p>
            <a:r>
              <a:rPr lang="tr-TR" dirty="0" smtClean="0"/>
              <a:t>İstikrarlı </a:t>
            </a:r>
            <a:r>
              <a:rPr lang="tr-TR" dirty="0"/>
              <a:t>bir yapıya sahip olmasını sağlar</a:t>
            </a:r>
            <a:r>
              <a:rPr lang="tr-TR" dirty="0" smtClean="0"/>
              <a:t>.</a:t>
            </a:r>
          </a:p>
          <a:p>
            <a:r>
              <a:rPr lang="tr-TR" dirty="0" smtClean="0"/>
              <a:t>Görev, yetki ve sorumluluk alanıyla ilgili güncel mevzuatın takibini sağlar.</a:t>
            </a:r>
          </a:p>
          <a:p>
            <a:r>
              <a:rPr lang="tr-TR" dirty="0" smtClean="0"/>
              <a:t>Yapılan iş ve işlemlerde takım çalışmasına olanak sağlar.</a:t>
            </a:r>
          </a:p>
          <a:p>
            <a:r>
              <a:rPr lang="tr-TR" dirty="0" smtClean="0"/>
              <a:t>Hukukilik ve </a:t>
            </a:r>
            <a:r>
              <a:rPr lang="tr-TR" dirty="0" err="1" smtClean="0"/>
              <a:t>yerdindenlik</a:t>
            </a:r>
            <a:r>
              <a:rPr lang="tr-TR" dirty="0" smtClean="0"/>
              <a:t> denetimi sayesinde erken evrede eksik ve aksaklıkların süzgeçten geçirilmesini sağlar.</a:t>
            </a:r>
          </a:p>
          <a:p>
            <a:r>
              <a:rPr lang="tr-TR" dirty="0" smtClean="0"/>
              <a:t>Yetişmiş, nitelikli memurun en alt yöneticilikten (şef) en üst yöneticiliğe (Genel Sekreter) kadar yol alma umuduna, kısacası kariyer planlamasına hizmet eder.</a:t>
            </a:r>
            <a:endParaRPr lang="tr-TR" dirty="0"/>
          </a:p>
        </p:txBody>
      </p:sp>
    </p:spTree>
    <p:extLst>
      <p:ext uri="{BB962C8B-B14F-4D97-AF65-F5344CB8AC3E}">
        <p14:creationId xmlns:p14="http://schemas.microsoft.com/office/powerpoint/2010/main" val="2490995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pPr algn="ctr"/>
            <a:r>
              <a:rPr lang="tr-TR" b="1" dirty="0" smtClean="0">
                <a:effectLst>
                  <a:outerShdw blurRad="38100" dist="38100" dir="2700000" algn="tl">
                    <a:srgbClr val="000000">
                      <a:alpha val="43137"/>
                    </a:srgbClr>
                  </a:outerShdw>
                </a:effectLst>
              </a:rPr>
              <a:t>SON SÖZ </a:t>
            </a:r>
            <a:endParaRPr lang="tr-TR" b="1" dirty="0">
              <a:effectLst>
                <a:outerShdw blurRad="38100" dist="38100" dir="2700000" algn="tl">
                  <a:srgbClr val="000000">
                    <a:alpha val="43137"/>
                  </a:srgbClr>
                </a:outerShdw>
              </a:effectLst>
            </a:endParaRPr>
          </a:p>
        </p:txBody>
      </p:sp>
      <p:sp>
        <p:nvSpPr>
          <p:cNvPr id="3" name="İçerik Yer Tutucusu 2"/>
          <p:cNvSpPr>
            <a:spLocks noGrp="1"/>
          </p:cNvSpPr>
          <p:nvPr>
            <p:ph sz="half" idx="1"/>
          </p:nvPr>
        </p:nvSpPr>
        <p:spPr/>
        <p:txBody>
          <a:bodyPr>
            <a:normAutofit fontScale="85000" lnSpcReduction="10000"/>
          </a:bodyPr>
          <a:lstStyle/>
          <a:p>
            <a:pPr>
              <a:buNone/>
            </a:pPr>
            <a:endParaRPr lang="tr-TR" dirty="0" smtClean="0"/>
          </a:p>
          <a:p>
            <a:r>
              <a:rPr lang="tr-TR" dirty="0" smtClean="0"/>
              <a:t>Özetle, yerel yönetimlerde organizasyon şemasının en alt birimi olarak müdürlük gözükmektedir. Ancak, Müdürlüklerin </a:t>
            </a:r>
            <a:r>
              <a:rPr lang="tr-TR" dirty="0" smtClean="0"/>
              <a:t>de</a:t>
            </a:r>
            <a:r>
              <a:rPr lang="tr-TR" dirty="0" smtClean="0"/>
              <a:t> </a:t>
            </a:r>
            <a:r>
              <a:rPr lang="tr-TR" dirty="0" smtClean="0"/>
              <a:t>servis şefliği </a:t>
            </a:r>
            <a:r>
              <a:rPr lang="tr-TR" dirty="0" smtClean="0"/>
              <a:t>şeklinde bir organizasyon şeması oluşturulabilirse bu durum, organizasyonun mikro düzeyde uzmanlaşması ve servis yapılanmasının ana sebebi olan ekip çalışmasının meydana getireceği sinerji ile Belediyelerin etkinliğinin ve </a:t>
            </a:r>
            <a:r>
              <a:rPr lang="tr-TR" dirty="0" smtClean="0"/>
              <a:t>verimliliğinin artmasına büyük katkı sağlayacaktır. </a:t>
            </a:r>
          </a:p>
          <a:p>
            <a:endParaRPr lang="tr-TR" dirty="0"/>
          </a:p>
        </p:txBody>
      </p:sp>
      <p:pic>
        <p:nvPicPr>
          <p:cNvPr id="6" name="İçerik Yer Tutucusu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81024" y="1825625"/>
            <a:ext cx="3936381" cy="3984160"/>
          </a:xfrm>
        </p:spPr>
      </p:pic>
    </p:spTree>
    <p:extLst>
      <p:ext uri="{BB962C8B-B14F-4D97-AF65-F5344CB8AC3E}">
        <p14:creationId xmlns:p14="http://schemas.microsoft.com/office/powerpoint/2010/main" val="901661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pPr algn="ctr"/>
            <a:r>
              <a:rPr lang="tr-TR" b="1" dirty="0" smtClean="0">
                <a:effectLst>
                  <a:outerShdw blurRad="38100" dist="38100" dir="2700000" algn="tl">
                    <a:srgbClr val="000000">
                      <a:alpha val="43137"/>
                    </a:srgbClr>
                  </a:outerShdw>
                </a:effectLst>
              </a:rPr>
              <a:t>BELEDİYELERDE ORGANİZASYON</a:t>
            </a:r>
            <a:endParaRPr lang="tr-TR" b="1" dirty="0">
              <a:effectLst>
                <a:outerShdw blurRad="38100" dist="38100" dir="2700000" algn="tl">
                  <a:srgbClr val="000000">
                    <a:alpha val="43137"/>
                  </a:srgbClr>
                </a:outerShdw>
              </a:effectLst>
            </a:endParaRPr>
          </a:p>
        </p:txBody>
      </p:sp>
      <p:pic>
        <p:nvPicPr>
          <p:cNvPr id="14" name="İçerik Yer Tutucusu 13"/>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683862" y="1690688"/>
            <a:ext cx="4669938" cy="3918375"/>
          </a:xfrm>
        </p:spPr>
      </p:pic>
      <p:graphicFrame>
        <p:nvGraphicFramePr>
          <p:cNvPr id="15" name="İçerik Yer Tutucusu 14"/>
          <p:cNvGraphicFramePr>
            <a:graphicFrameLocks noGrp="1"/>
          </p:cNvGraphicFramePr>
          <p:nvPr>
            <p:ph sz="half" idx="1"/>
            <p:extLst>
              <p:ext uri="{D42A27DB-BD31-4B8C-83A1-F6EECF244321}">
                <p14:modId xmlns:p14="http://schemas.microsoft.com/office/powerpoint/2010/main" val="3836028872"/>
              </p:ext>
            </p:extLst>
          </p:nvPr>
        </p:nvGraphicFramePr>
        <p:xfrm>
          <a:off x="983432" y="1772816"/>
          <a:ext cx="5400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48472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838200" y="365125"/>
            <a:ext cx="10515600" cy="894963"/>
          </a:xfrm>
        </p:spPr>
        <p:txBody>
          <a:bodyPr/>
          <a:lstStyle/>
          <a:p>
            <a:pPr algn="ctr"/>
            <a:r>
              <a:rPr lang="tr-TR" b="1" dirty="0" smtClean="0">
                <a:effectLst>
                  <a:outerShdw blurRad="38100" dist="38100" dir="2700000" algn="tl">
                    <a:srgbClr val="000000">
                      <a:alpha val="43137"/>
                    </a:srgbClr>
                  </a:outerShdw>
                </a:effectLst>
              </a:rPr>
              <a:t>NEDİR?</a:t>
            </a:r>
            <a:endParaRPr lang="tr-TR" b="1" dirty="0">
              <a:effectLst>
                <a:outerShdw blurRad="38100" dist="38100" dir="2700000" algn="tl">
                  <a:srgbClr val="000000">
                    <a:alpha val="43137"/>
                  </a:srgbClr>
                </a:outerShdw>
              </a:effectLst>
            </a:endParaRPr>
          </a:p>
        </p:txBody>
      </p:sp>
      <p:sp>
        <p:nvSpPr>
          <p:cNvPr id="6" name="İçerik Yer Tutucusu 5"/>
          <p:cNvSpPr>
            <a:spLocks noGrp="1"/>
          </p:cNvSpPr>
          <p:nvPr>
            <p:ph idx="1"/>
          </p:nvPr>
        </p:nvSpPr>
        <p:spPr>
          <a:xfrm>
            <a:off x="838200" y="1260088"/>
            <a:ext cx="10515600" cy="4916875"/>
          </a:xfrm>
        </p:spPr>
        <p:txBody>
          <a:bodyPr>
            <a:normAutofit fontScale="77500" lnSpcReduction="20000"/>
          </a:bodyPr>
          <a:lstStyle/>
          <a:p>
            <a:pPr marL="0" indent="0">
              <a:buNone/>
            </a:pPr>
            <a:r>
              <a:rPr lang="tr-TR" b="1" dirty="0" smtClean="0"/>
              <a:t>1. </a:t>
            </a:r>
            <a:r>
              <a:rPr lang="tr-TR" b="1" dirty="0"/>
              <a:t>Kamu Yönetimi</a:t>
            </a:r>
            <a:r>
              <a:rPr lang="tr-TR" dirty="0"/>
              <a:t>: </a:t>
            </a:r>
            <a:r>
              <a:rPr lang="tr-TR" dirty="0" smtClean="0"/>
              <a:t>Düzenli </a:t>
            </a:r>
            <a:r>
              <a:rPr lang="tr-TR" dirty="0"/>
              <a:t>toplumlarda </a:t>
            </a:r>
            <a:r>
              <a:rPr lang="tr-TR" u="sng" dirty="0"/>
              <a:t>kamu gücünün örgütlenmesi</a:t>
            </a:r>
            <a:r>
              <a:rPr lang="tr-TR" dirty="0"/>
              <a:t> ve bu </a:t>
            </a:r>
            <a:r>
              <a:rPr lang="tr-TR" u="sng" dirty="0"/>
              <a:t>örgütsel yapının </a:t>
            </a:r>
            <a:r>
              <a:rPr lang="tr-TR" u="sng" dirty="0" smtClean="0"/>
              <a:t>işleyişi</a:t>
            </a:r>
            <a:r>
              <a:rPr lang="tr-TR" dirty="0" smtClean="0"/>
              <a:t> </a:t>
            </a:r>
            <a:r>
              <a:rPr lang="tr-TR" dirty="0"/>
              <a:t>olarak </a:t>
            </a:r>
            <a:r>
              <a:rPr lang="tr-TR" dirty="0" smtClean="0"/>
              <a:t>tanımlanmaktadır.</a:t>
            </a:r>
            <a:endParaRPr lang="tr-TR" dirty="0"/>
          </a:p>
          <a:p>
            <a:pPr marL="0" indent="0">
              <a:buNone/>
            </a:pPr>
            <a:r>
              <a:rPr lang="tr-TR" b="1" dirty="0" smtClean="0"/>
              <a:t>2. Örgüt</a:t>
            </a:r>
            <a:r>
              <a:rPr lang="tr-TR" dirty="0" smtClean="0"/>
              <a:t>: Ortak </a:t>
            </a:r>
            <a:r>
              <a:rPr lang="tr-TR" dirty="0"/>
              <a:t>bir amacı ya da eylemi gerçekleştirmek </a:t>
            </a:r>
            <a:r>
              <a:rPr lang="tr-TR" dirty="0" smtClean="0"/>
              <a:t>amacıyla </a:t>
            </a:r>
            <a:r>
              <a:rPr lang="tr-TR" dirty="0"/>
              <a:t>bir araya gelmiş </a:t>
            </a:r>
            <a:r>
              <a:rPr lang="tr-TR" u="sng" dirty="0"/>
              <a:t>kurumların ya da kişilerin </a:t>
            </a:r>
            <a:r>
              <a:rPr lang="tr-TR" dirty="0"/>
              <a:t>oluşturduğu </a:t>
            </a:r>
            <a:r>
              <a:rPr lang="tr-TR" dirty="0" smtClean="0"/>
              <a:t>organizasyon.</a:t>
            </a:r>
          </a:p>
          <a:p>
            <a:pPr marL="0" indent="0">
              <a:buNone/>
            </a:pPr>
            <a:r>
              <a:rPr lang="tr-TR" b="1" dirty="0"/>
              <a:t>3</a:t>
            </a:r>
            <a:r>
              <a:rPr lang="tr-TR" b="1" dirty="0" smtClean="0"/>
              <a:t>. Organizasyon: </a:t>
            </a:r>
            <a:r>
              <a:rPr lang="tr-TR" dirty="0" smtClean="0"/>
              <a:t>Yapılacak </a:t>
            </a:r>
            <a:r>
              <a:rPr lang="tr-TR" dirty="0"/>
              <a:t>işi belirlemek ve gruplandırmak, sorumluluk ve yetkiyi tanımlamak ve beraberinde hedeflere ulaşmada insanların birlikte en etkin şekilde çalışmasını sağlamak amacıyla </a:t>
            </a:r>
            <a:r>
              <a:rPr lang="tr-TR" u="sng" dirty="0"/>
              <a:t>ilişkiler kurma sürecidir</a:t>
            </a:r>
            <a:r>
              <a:rPr lang="tr-TR" dirty="0"/>
              <a:t>. </a:t>
            </a:r>
            <a:r>
              <a:rPr lang="tr-TR" dirty="0" smtClean="0"/>
              <a:t>Özetle, önceden belirlenmiş hedeflere ulaşmada maksimum etkinliği sağlayacak şekilde bütün birimlerin görevlerinin açıkça belirlenmesi ve çalışmaların </a:t>
            </a:r>
            <a:r>
              <a:rPr lang="tr-TR" b="1" i="1" u="sng" dirty="0" smtClean="0"/>
              <a:t>birim bazlı </a:t>
            </a:r>
            <a:r>
              <a:rPr lang="tr-TR" dirty="0" smtClean="0"/>
              <a:t>koordine edilmesidir.</a:t>
            </a:r>
          </a:p>
          <a:p>
            <a:pPr marL="0" indent="0">
              <a:buNone/>
            </a:pPr>
            <a:r>
              <a:rPr lang="tr-TR" b="1" dirty="0"/>
              <a:t>4</a:t>
            </a:r>
            <a:r>
              <a:rPr lang="tr-TR" b="1" dirty="0" smtClean="0"/>
              <a:t>. Birim</a:t>
            </a:r>
            <a:r>
              <a:rPr lang="tr-TR" dirty="0" smtClean="0"/>
              <a:t>: Belediye ve Bağlı Kuruluşları İle Mahalli İdare Birlikleri için geçerli olan Norm Kadro İlke ve Standartları Yönetmeliğine göre en alt hizmet birimi  “Müdürlük” iken,  Görevde Yükselme ve Unvan Değişikliği Esaslarına Dair Yönetmelikte en alt yönetici, servis iş ve işlemleri ile personelinden sorumlu olan “şef” olduğu anlaşılmaktadır</a:t>
            </a:r>
            <a:r>
              <a:rPr lang="tr-TR" dirty="0" smtClean="0"/>
              <a:t>.</a:t>
            </a:r>
          </a:p>
          <a:p>
            <a:pPr marL="0" indent="0">
              <a:buNone/>
            </a:pPr>
            <a:r>
              <a:rPr lang="tr-TR" b="1" dirty="0" smtClean="0"/>
              <a:t>5. Servis</a:t>
            </a:r>
            <a:r>
              <a:rPr lang="tr-TR" dirty="0" smtClean="0"/>
              <a:t>: İş ve işlemlerin en alt yönetim </a:t>
            </a:r>
            <a:r>
              <a:rPr lang="tr-TR" dirty="0" err="1" smtClean="0"/>
              <a:t>kırılımlarına</a:t>
            </a:r>
            <a:r>
              <a:rPr lang="tr-TR" dirty="0" smtClean="0"/>
              <a:t> kadar </a:t>
            </a:r>
            <a:r>
              <a:rPr lang="tr-TR" dirty="0" err="1" smtClean="0"/>
              <a:t>indergendiği</a:t>
            </a:r>
            <a:r>
              <a:rPr lang="tr-TR" dirty="0" smtClean="0"/>
              <a:t>, başında şef ve yeterli personel ile donatılmış ve belirli bir mikro alanda uzmanlaşmanın sağlandığı organizasyon biçimidir.</a:t>
            </a:r>
            <a:endParaRPr lang="tr-TR" dirty="0"/>
          </a:p>
        </p:txBody>
      </p:sp>
    </p:spTree>
    <p:extLst>
      <p:ext uri="{BB962C8B-B14F-4D97-AF65-F5344CB8AC3E}">
        <p14:creationId xmlns:p14="http://schemas.microsoft.com/office/powerpoint/2010/main" val="3908265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29"/>
          <p:cNvPicPr>
            <a:picLocks noGrp="1"/>
          </p:cNvPicPr>
          <p:nvPr>
            <p:ph idx="1"/>
          </p:nvPr>
        </p:nvPicPr>
        <p:blipFill>
          <a:blip r:embed="rId2"/>
          <a:stretch>
            <a:fillRect/>
          </a:stretch>
        </p:blipFill>
        <p:spPr>
          <a:xfrm>
            <a:off x="838200" y="479502"/>
            <a:ext cx="10179205" cy="5720576"/>
          </a:xfrm>
          <a:prstGeom prst="rect">
            <a:avLst/>
          </a:prstGeom>
        </p:spPr>
      </p:pic>
      <p:pic>
        <p:nvPicPr>
          <p:cNvPr id="3" name="Picture 3"/>
          <p:cNvPicPr>
            <a:picLocks noChangeAspect="1" noChangeArrowheads="1"/>
          </p:cNvPicPr>
          <p:nvPr/>
        </p:nvPicPr>
        <p:blipFill>
          <a:blip r:embed="rId3"/>
          <a:srcRect/>
          <a:stretch>
            <a:fillRect/>
          </a:stretch>
        </p:blipFill>
        <p:spPr bwMode="auto">
          <a:xfrm rot="5400000">
            <a:off x="2667001" y="-2667000"/>
            <a:ext cx="6858000" cy="12192001"/>
          </a:xfrm>
          <a:prstGeom prst="rect">
            <a:avLst/>
          </a:prstGeom>
          <a:noFill/>
          <a:ln w="9525">
            <a:noFill/>
            <a:miter lim="800000"/>
            <a:headEnd/>
            <a:tailEnd/>
          </a:ln>
        </p:spPr>
      </p:pic>
    </p:spTree>
    <p:extLst>
      <p:ext uri="{BB962C8B-B14F-4D97-AF65-F5344CB8AC3E}">
        <p14:creationId xmlns:p14="http://schemas.microsoft.com/office/powerpoint/2010/main" val="1261814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effectLst>
                  <a:outerShdw blurRad="38100" dist="38100" dir="2700000" algn="tl">
                    <a:srgbClr val="000000">
                      <a:alpha val="43137"/>
                    </a:srgbClr>
                  </a:outerShdw>
                </a:effectLst>
              </a:rPr>
              <a:t>YEREL YÖNETİMLER</a:t>
            </a:r>
            <a:endParaRPr lang="tr-TR" b="1" dirty="0">
              <a:effectLst>
                <a:outerShdw blurRad="38100" dist="38100" dir="2700000" algn="tl">
                  <a:srgbClr val="000000">
                    <a:alpha val="43137"/>
                  </a:srgbClr>
                </a:outerShdw>
              </a:effectLst>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682670871"/>
              </p:ext>
            </p:extLst>
          </p:nvPr>
        </p:nvGraphicFramePr>
        <p:xfrm>
          <a:off x="838200" y="1690689"/>
          <a:ext cx="10515600" cy="4810472"/>
        </p:xfrm>
        <a:graphic>
          <a:graphicData uri="http://schemas.openxmlformats.org/drawingml/2006/table">
            <a:tbl>
              <a:tblPr firstRow="1" firstCol="1" bandRow="1">
                <a:tableStyleId>{5C22544A-7EE6-4342-B048-85BDC9FD1C3A}</a:tableStyleId>
              </a:tblPr>
              <a:tblGrid>
                <a:gridCol w="1622195">
                  <a:extLst>
                    <a:ext uri="{9D8B030D-6E8A-4147-A177-3AD203B41FA5}">
                      <a16:colId xmlns:a16="http://schemas.microsoft.com/office/drawing/2014/main" val="1438867716"/>
                    </a:ext>
                  </a:extLst>
                </a:gridCol>
                <a:gridCol w="2971701">
                  <a:extLst>
                    <a:ext uri="{9D8B030D-6E8A-4147-A177-3AD203B41FA5}">
                      <a16:colId xmlns:a16="http://schemas.microsoft.com/office/drawing/2014/main" val="2802967382"/>
                    </a:ext>
                  </a:extLst>
                </a:gridCol>
                <a:gridCol w="3800613">
                  <a:extLst>
                    <a:ext uri="{9D8B030D-6E8A-4147-A177-3AD203B41FA5}">
                      <a16:colId xmlns:a16="http://schemas.microsoft.com/office/drawing/2014/main" val="3461051461"/>
                    </a:ext>
                  </a:extLst>
                </a:gridCol>
                <a:gridCol w="1157381">
                  <a:extLst>
                    <a:ext uri="{9D8B030D-6E8A-4147-A177-3AD203B41FA5}">
                      <a16:colId xmlns:a16="http://schemas.microsoft.com/office/drawing/2014/main" val="3604834147"/>
                    </a:ext>
                  </a:extLst>
                </a:gridCol>
                <a:gridCol w="963710">
                  <a:extLst>
                    <a:ext uri="{9D8B030D-6E8A-4147-A177-3AD203B41FA5}">
                      <a16:colId xmlns:a16="http://schemas.microsoft.com/office/drawing/2014/main" val="1112842787"/>
                    </a:ext>
                  </a:extLst>
                </a:gridCol>
              </a:tblGrid>
              <a:tr h="848745">
                <a:tc>
                  <a:txBody>
                    <a:bodyPr/>
                    <a:lstStyle/>
                    <a:p>
                      <a:pPr>
                        <a:lnSpc>
                          <a:spcPct val="107000"/>
                        </a:lnSpc>
                        <a:spcAft>
                          <a:spcPts val="0"/>
                        </a:spcAft>
                      </a:pPr>
                      <a:r>
                        <a:rPr lang="tr-TR" sz="2000" dirty="0">
                          <a:effectLst/>
                        </a:rPr>
                        <a:t>Yerel İdare / Birim Türü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43180" marT="53340" marB="0"/>
                </a:tc>
                <a:tc>
                  <a:txBody>
                    <a:bodyPr/>
                    <a:lstStyle/>
                    <a:p>
                      <a:pPr marL="67310">
                        <a:lnSpc>
                          <a:spcPct val="107000"/>
                        </a:lnSpc>
                        <a:spcAft>
                          <a:spcPts val="0"/>
                        </a:spcAft>
                      </a:pPr>
                      <a:r>
                        <a:rPr lang="tr-TR" sz="2000" dirty="0">
                          <a:effectLst/>
                        </a:rPr>
                        <a:t>Görev / Sorumluluk Alanı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43180" marT="53340" marB="0"/>
                </a:tc>
                <a:tc>
                  <a:txBody>
                    <a:bodyPr/>
                    <a:lstStyle/>
                    <a:p>
                      <a:pPr>
                        <a:lnSpc>
                          <a:spcPct val="107000"/>
                        </a:lnSpc>
                        <a:spcAft>
                          <a:spcPts val="0"/>
                        </a:spcAft>
                      </a:pPr>
                      <a:r>
                        <a:rPr lang="tr-TR" sz="2000">
                          <a:effectLst/>
                        </a:rPr>
                        <a:t>Düzenlendiği Temel Kanunlar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43180" marT="53340" marB="0" anchor="ctr"/>
                </a:tc>
                <a:tc>
                  <a:txBody>
                    <a:bodyPr/>
                    <a:lstStyle/>
                    <a:p>
                      <a:pPr>
                        <a:lnSpc>
                          <a:spcPct val="107000"/>
                        </a:lnSpc>
                        <a:spcAft>
                          <a:spcPts val="0"/>
                        </a:spcAft>
                      </a:pPr>
                      <a:r>
                        <a:rPr lang="tr-TR" sz="2000">
                          <a:effectLst/>
                        </a:rPr>
                        <a:t>Tüzel Kişiliği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43180" marT="53340" marB="0"/>
                </a:tc>
                <a:tc>
                  <a:txBody>
                    <a:bodyPr/>
                    <a:lstStyle/>
                    <a:p>
                      <a:pPr>
                        <a:lnSpc>
                          <a:spcPct val="107000"/>
                        </a:lnSpc>
                        <a:spcAft>
                          <a:spcPts val="0"/>
                        </a:spcAft>
                      </a:pPr>
                      <a:r>
                        <a:rPr lang="tr-TR" sz="2000">
                          <a:effectLst/>
                        </a:rPr>
                        <a:t>Sayısı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43180" marT="53340" marB="0" anchor="ctr"/>
                </a:tc>
                <a:extLst>
                  <a:ext uri="{0D108BD9-81ED-4DB2-BD59-A6C34878D82A}">
                    <a16:rowId xmlns:a16="http://schemas.microsoft.com/office/drawing/2014/main" val="3336922808"/>
                  </a:ext>
                </a:extLst>
              </a:tr>
              <a:tr h="848745">
                <a:tc>
                  <a:txBody>
                    <a:bodyPr/>
                    <a:lstStyle/>
                    <a:p>
                      <a:pPr marL="77470">
                        <a:lnSpc>
                          <a:spcPct val="107000"/>
                        </a:lnSpc>
                        <a:spcAft>
                          <a:spcPts val="0"/>
                        </a:spcAft>
                      </a:pPr>
                      <a:r>
                        <a:rPr lang="tr-TR" sz="2000">
                          <a:effectLst/>
                        </a:rPr>
                        <a:t>İl Özel İdaresi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43180" marT="53340" marB="0"/>
                </a:tc>
                <a:tc>
                  <a:txBody>
                    <a:bodyPr/>
                    <a:lstStyle/>
                    <a:p>
                      <a:pPr marL="67310">
                        <a:lnSpc>
                          <a:spcPct val="107000"/>
                        </a:lnSpc>
                        <a:spcAft>
                          <a:spcPts val="0"/>
                        </a:spcAft>
                      </a:pPr>
                      <a:r>
                        <a:rPr lang="tr-TR" sz="2000" dirty="0">
                          <a:effectLst/>
                        </a:rPr>
                        <a:t>İl İdari Sınırı (Tüm İl) (Büyükşehirler hariç)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43180" marT="53340" marB="0"/>
                </a:tc>
                <a:tc>
                  <a:txBody>
                    <a:bodyPr/>
                    <a:lstStyle/>
                    <a:p>
                      <a:pPr marL="46990">
                        <a:lnSpc>
                          <a:spcPct val="107000"/>
                        </a:lnSpc>
                        <a:spcAft>
                          <a:spcPts val="0"/>
                        </a:spcAft>
                      </a:pPr>
                      <a:r>
                        <a:rPr lang="tr-TR" sz="2000">
                          <a:effectLst/>
                        </a:rPr>
                        <a:t>5302 sayılı İl Özel İdaresi Kanunu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43180" marT="53340" marB="0" anchor="ctr"/>
                </a:tc>
                <a:tc>
                  <a:txBody>
                    <a:bodyPr/>
                    <a:lstStyle/>
                    <a:p>
                      <a:pPr marL="73660">
                        <a:lnSpc>
                          <a:spcPct val="107000"/>
                        </a:lnSpc>
                        <a:spcAft>
                          <a:spcPts val="0"/>
                        </a:spcAft>
                      </a:pPr>
                      <a:r>
                        <a:rPr lang="tr-TR" sz="2000">
                          <a:effectLst/>
                        </a:rPr>
                        <a:t>Var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43180" marT="53340" marB="0" anchor="ctr"/>
                </a:tc>
                <a:tc>
                  <a:txBody>
                    <a:bodyPr/>
                    <a:lstStyle/>
                    <a:p>
                      <a:pPr marL="46990">
                        <a:lnSpc>
                          <a:spcPct val="107000"/>
                        </a:lnSpc>
                        <a:spcAft>
                          <a:spcPts val="0"/>
                        </a:spcAft>
                      </a:pPr>
                      <a:r>
                        <a:rPr lang="tr-TR" sz="2000">
                          <a:effectLst/>
                        </a:rPr>
                        <a:t>51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43180" marT="53340" marB="0" anchor="ctr"/>
                </a:tc>
                <a:extLst>
                  <a:ext uri="{0D108BD9-81ED-4DB2-BD59-A6C34878D82A}">
                    <a16:rowId xmlns:a16="http://schemas.microsoft.com/office/drawing/2014/main" val="2705795836"/>
                  </a:ext>
                </a:extLst>
              </a:tr>
              <a:tr h="1614126">
                <a:tc>
                  <a:txBody>
                    <a:bodyPr/>
                    <a:lstStyle/>
                    <a:p>
                      <a:pPr marL="77470">
                        <a:lnSpc>
                          <a:spcPct val="107000"/>
                        </a:lnSpc>
                        <a:spcAft>
                          <a:spcPts val="0"/>
                        </a:spcAft>
                      </a:pPr>
                      <a:r>
                        <a:rPr lang="tr-TR" sz="2000">
                          <a:effectLst/>
                        </a:rPr>
                        <a:t>Büyükşehir Belediyesi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43180" marT="53340" marB="0" anchor="ctr"/>
                </a:tc>
                <a:tc>
                  <a:txBody>
                    <a:bodyPr/>
                    <a:lstStyle/>
                    <a:p>
                      <a:pPr indent="67310">
                        <a:lnSpc>
                          <a:spcPct val="107000"/>
                        </a:lnSpc>
                        <a:spcAft>
                          <a:spcPts val="0"/>
                        </a:spcAft>
                      </a:pPr>
                      <a:r>
                        <a:rPr lang="tr-TR" sz="2000" dirty="0">
                          <a:effectLst/>
                        </a:rPr>
                        <a:t>İl İdari Sınırı (Tüm İl) (Sadece Büyükşehirlerde)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43180" marT="53340" marB="0" anchor="ctr"/>
                </a:tc>
                <a:tc>
                  <a:txBody>
                    <a:bodyPr/>
                    <a:lstStyle/>
                    <a:p>
                      <a:pPr marL="46990">
                        <a:lnSpc>
                          <a:spcPct val="99000"/>
                        </a:lnSpc>
                        <a:spcAft>
                          <a:spcPts val="0"/>
                        </a:spcAft>
                      </a:pPr>
                      <a:r>
                        <a:rPr lang="tr-TR" sz="2000" dirty="0">
                          <a:effectLst/>
                        </a:rPr>
                        <a:t>5216 sayılı Büyükşehir Belediyesi Kanunu (asıl) ve 5393 sayılı </a:t>
                      </a:r>
                    </a:p>
                    <a:p>
                      <a:pPr marL="46990">
                        <a:lnSpc>
                          <a:spcPct val="107000"/>
                        </a:lnSpc>
                        <a:spcAft>
                          <a:spcPts val="0"/>
                        </a:spcAft>
                      </a:pPr>
                      <a:r>
                        <a:rPr lang="tr-TR" sz="2000" dirty="0">
                          <a:effectLst/>
                        </a:rPr>
                        <a:t>Belediye Kanunu (ek)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43180" marT="53340" marB="0" anchor="ctr"/>
                </a:tc>
                <a:tc>
                  <a:txBody>
                    <a:bodyPr/>
                    <a:lstStyle/>
                    <a:p>
                      <a:pPr marL="73660">
                        <a:lnSpc>
                          <a:spcPct val="107000"/>
                        </a:lnSpc>
                        <a:spcAft>
                          <a:spcPts val="0"/>
                        </a:spcAft>
                      </a:pPr>
                      <a:r>
                        <a:rPr lang="tr-TR" sz="2000">
                          <a:effectLst/>
                        </a:rPr>
                        <a:t>Var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43180" marT="53340" marB="0" anchor="ctr"/>
                </a:tc>
                <a:tc>
                  <a:txBody>
                    <a:bodyPr/>
                    <a:lstStyle/>
                    <a:p>
                      <a:pPr marL="46990">
                        <a:lnSpc>
                          <a:spcPct val="107000"/>
                        </a:lnSpc>
                        <a:spcAft>
                          <a:spcPts val="0"/>
                        </a:spcAft>
                      </a:pPr>
                      <a:r>
                        <a:rPr lang="tr-TR" sz="2000" dirty="0">
                          <a:effectLst/>
                        </a:rPr>
                        <a:t>30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43180" marT="53340" marB="0" anchor="ctr"/>
                </a:tc>
                <a:extLst>
                  <a:ext uri="{0D108BD9-81ED-4DB2-BD59-A6C34878D82A}">
                    <a16:rowId xmlns:a16="http://schemas.microsoft.com/office/drawing/2014/main" val="291349963"/>
                  </a:ext>
                </a:extLst>
              </a:tr>
              <a:tr h="848745">
                <a:tc>
                  <a:txBody>
                    <a:bodyPr/>
                    <a:lstStyle/>
                    <a:p>
                      <a:pPr marL="77470">
                        <a:lnSpc>
                          <a:spcPct val="107000"/>
                        </a:lnSpc>
                        <a:spcAft>
                          <a:spcPts val="0"/>
                        </a:spcAft>
                      </a:pPr>
                      <a:r>
                        <a:rPr lang="tr-TR" sz="2000">
                          <a:effectLst/>
                        </a:rPr>
                        <a:t>Diğer </a:t>
                      </a:r>
                    </a:p>
                    <a:p>
                      <a:pPr marL="77470">
                        <a:lnSpc>
                          <a:spcPct val="107000"/>
                        </a:lnSpc>
                        <a:spcAft>
                          <a:spcPts val="0"/>
                        </a:spcAft>
                      </a:pPr>
                      <a:r>
                        <a:rPr lang="tr-TR" sz="2000">
                          <a:effectLst/>
                        </a:rPr>
                        <a:t>Belediyeler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43180" marT="53340" marB="0"/>
                </a:tc>
                <a:tc>
                  <a:txBody>
                    <a:bodyPr/>
                    <a:lstStyle/>
                    <a:p>
                      <a:pPr marL="67310">
                        <a:lnSpc>
                          <a:spcPct val="107000"/>
                        </a:lnSpc>
                        <a:spcAft>
                          <a:spcPts val="0"/>
                        </a:spcAft>
                      </a:pPr>
                      <a:r>
                        <a:rPr lang="tr-TR" sz="2000">
                          <a:effectLst/>
                        </a:rPr>
                        <a:t>Belediye İdari Sınırı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43180" marT="53340" marB="0" anchor="ctr"/>
                </a:tc>
                <a:tc>
                  <a:txBody>
                    <a:bodyPr/>
                    <a:lstStyle/>
                    <a:p>
                      <a:pPr marL="46990">
                        <a:lnSpc>
                          <a:spcPct val="107000"/>
                        </a:lnSpc>
                        <a:spcAft>
                          <a:spcPts val="0"/>
                        </a:spcAft>
                      </a:pPr>
                      <a:r>
                        <a:rPr lang="tr-TR" sz="2000" dirty="0">
                          <a:effectLst/>
                        </a:rPr>
                        <a:t>5393 sayılı Belediye Kanunu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43180" marT="53340" marB="0" anchor="ctr"/>
                </a:tc>
                <a:tc>
                  <a:txBody>
                    <a:bodyPr/>
                    <a:lstStyle/>
                    <a:p>
                      <a:pPr marL="73660">
                        <a:lnSpc>
                          <a:spcPct val="107000"/>
                        </a:lnSpc>
                        <a:spcAft>
                          <a:spcPts val="0"/>
                        </a:spcAft>
                      </a:pPr>
                      <a:r>
                        <a:rPr lang="tr-TR" sz="2000" dirty="0">
                          <a:effectLst/>
                        </a:rPr>
                        <a:t>Var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43180" marT="53340" marB="0" anchor="ctr"/>
                </a:tc>
                <a:tc>
                  <a:txBody>
                    <a:bodyPr/>
                    <a:lstStyle/>
                    <a:p>
                      <a:pPr marL="46990">
                        <a:lnSpc>
                          <a:spcPct val="107000"/>
                        </a:lnSpc>
                        <a:spcAft>
                          <a:spcPts val="0"/>
                        </a:spcAft>
                      </a:pPr>
                      <a:r>
                        <a:rPr lang="tr-TR" sz="2000" dirty="0">
                          <a:effectLst/>
                        </a:rPr>
                        <a:t>1.328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43180" marT="53340" marB="0" anchor="ctr"/>
                </a:tc>
                <a:extLst>
                  <a:ext uri="{0D108BD9-81ED-4DB2-BD59-A6C34878D82A}">
                    <a16:rowId xmlns:a16="http://schemas.microsoft.com/office/drawing/2014/main" val="49743019"/>
                  </a:ext>
                </a:extLst>
              </a:tr>
              <a:tr h="650111">
                <a:tc>
                  <a:txBody>
                    <a:bodyPr/>
                    <a:lstStyle/>
                    <a:p>
                      <a:pPr marL="77470">
                        <a:lnSpc>
                          <a:spcPct val="107000"/>
                        </a:lnSpc>
                        <a:spcAft>
                          <a:spcPts val="0"/>
                        </a:spcAft>
                      </a:pPr>
                      <a:r>
                        <a:rPr lang="tr-TR" sz="2000">
                          <a:effectLst/>
                        </a:rPr>
                        <a:t>Köy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43180" marT="53340" marB="0" anchor="ctr"/>
                </a:tc>
                <a:tc>
                  <a:txBody>
                    <a:bodyPr/>
                    <a:lstStyle/>
                    <a:p>
                      <a:pPr marL="67310">
                        <a:lnSpc>
                          <a:spcPct val="107000"/>
                        </a:lnSpc>
                        <a:spcAft>
                          <a:spcPts val="0"/>
                        </a:spcAft>
                      </a:pPr>
                      <a:r>
                        <a:rPr lang="tr-TR" sz="2000">
                          <a:effectLst/>
                        </a:rPr>
                        <a:t>Köy İdari Sınırı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43180" marT="53340" marB="0" anchor="ctr"/>
                </a:tc>
                <a:tc>
                  <a:txBody>
                    <a:bodyPr/>
                    <a:lstStyle/>
                    <a:p>
                      <a:pPr marL="46990">
                        <a:lnSpc>
                          <a:spcPct val="107000"/>
                        </a:lnSpc>
                        <a:spcAft>
                          <a:spcPts val="0"/>
                        </a:spcAft>
                      </a:pPr>
                      <a:r>
                        <a:rPr lang="tr-TR" sz="2000">
                          <a:effectLst/>
                        </a:rPr>
                        <a:t>442 sayılı Köy Kanunu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43180" marT="53340" marB="0" anchor="ctr"/>
                </a:tc>
                <a:tc>
                  <a:txBody>
                    <a:bodyPr/>
                    <a:lstStyle/>
                    <a:p>
                      <a:pPr marL="73660">
                        <a:lnSpc>
                          <a:spcPct val="107000"/>
                        </a:lnSpc>
                        <a:spcAft>
                          <a:spcPts val="0"/>
                        </a:spcAft>
                      </a:pPr>
                      <a:r>
                        <a:rPr lang="tr-TR" sz="2000">
                          <a:effectLst/>
                        </a:rPr>
                        <a:t>Var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43180" marT="53340" marB="0"/>
                </a:tc>
                <a:tc>
                  <a:txBody>
                    <a:bodyPr/>
                    <a:lstStyle/>
                    <a:p>
                      <a:pPr marL="46990">
                        <a:lnSpc>
                          <a:spcPct val="107000"/>
                        </a:lnSpc>
                        <a:spcAft>
                          <a:spcPts val="0"/>
                        </a:spcAft>
                      </a:pPr>
                      <a:r>
                        <a:rPr lang="tr-TR" sz="2000" dirty="0">
                          <a:effectLst/>
                        </a:rPr>
                        <a:t>17.834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43180" marT="53340" marB="0"/>
                </a:tc>
                <a:extLst>
                  <a:ext uri="{0D108BD9-81ED-4DB2-BD59-A6C34878D82A}">
                    <a16:rowId xmlns:a16="http://schemas.microsoft.com/office/drawing/2014/main" val="1997841579"/>
                  </a:ext>
                </a:extLst>
              </a:tr>
            </a:tbl>
          </a:graphicData>
        </a:graphic>
      </p:graphicFrame>
    </p:spTree>
    <p:extLst>
      <p:ext uri="{BB962C8B-B14F-4D97-AF65-F5344CB8AC3E}">
        <p14:creationId xmlns:p14="http://schemas.microsoft.com/office/powerpoint/2010/main" val="798785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effectLst>
                  <a:outerShdw blurRad="38100" dist="38100" dir="2700000" algn="tl">
                    <a:srgbClr val="000000">
                      <a:alpha val="43137"/>
                    </a:srgbClr>
                  </a:outerShdw>
                </a:effectLst>
              </a:rPr>
              <a:t>BÜYÜKŞEHİR BELEDİYESİ ORGANLARI</a:t>
            </a:r>
            <a:endParaRPr lang="tr-TR" b="1" dirty="0">
              <a:effectLst>
                <a:outerShdw blurRad="38100" dist="38100" dir="2700000" algn="tl">
                  <a:srgbClr val="000000">
                    <a:alpha val="43137"/>
                  </a:srgbClr>
                </a:outerShdw>
              </a:effectLst>
            </a:endParaRPr>
          </a:p>
        </p:txBody>
      </p:sp>
      <p:graphicFrame>
        <p:nvGraphicFramePr>
          <p:cNvPr id="6" name="İçerik Yer Tutucusu 5"/>
          <p:cNvGraphicFramePr>
            <a:graphicFrameLocks noGrp="1"/>
          </p:cNvGraphicFramePr>
          <p:nvPr>
            <p:ph sz="half" idx="1"/>
            <p:extLst>
              <p:ext uri="{D42A27DB-BD31-4B8C-83A1-F6EECF244321}">
                <p14:modId xmlns:p14="http://schemas.microsoft.com/office/powerpoint/2010/main" val="2480414888"/>
              </p:ext>
            </p:extLst>
          </p:nvPr>
        </p:nvGraphicFramePr>
        <p:xfrm>
          <a:off x="0" y="1494263"/>
          <a:ext cx="5181600" cy="4682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İçerik Yer Tutucusu 4"/>
          <p:cNvSpPr>
            <a:spLocks noGrp="1"/>
          </p:cNvSpPr>
          <p:nvPr>
            <p:ph sz="half" idx="2"/>
          </p:nvPr>
        </p:nvSpPr>
        <p:spPr>
          <a:xfrm>
            <a:off x="6172200" y="1349298"/>
            <a:ext cx="5181600" cy="5352585"/>
          </a:xfrm>
        </p:spPr>
        <p:txBody>
          <a:bodyPr>
            <a:normAutofit fontScale="85000" lnSpcReduction="20000"/>
          </a:bodyPr>
          <a:lstStyle/>
          <a:p>
            <a:r>
              <a:rPr lang="tr-TR" dirty="0" smtClean="0"/>
              <a:t>Büyükşehir tüzel kişiliğinin üç organı bulunmaktadır. Bunlar Meclis, Encümen ve Başkandır. Başkan, belediyeyi organizasyon şeması ile yönetmektedir. Başkanın temsil, sevk ve idare gibi </a:t>
            </a:r>
            <a:r>
              <a:rPr lang="tr-TR" dirty="0" err="1" smtClean="0"/>
              <a:t>selahiyetleri</a:t>
            </a:r>
            <a:r>
              <a:rPr lang="tr-TR" dirty="0" smtClean="0"/>
              <a:t> var. İdari yapıyı kendisine karşı sorumlu olan Genel Sekreter ve hiyerarşik olarak Genel Sekretere bağlı hizmet birimleri aracılıyla yönetir.</a:t>
            </a:r>
          </a:p>
          <a:p>
            <a:r>
              <a:rPr lang="tr-TR" dirty="0" smtClean="0"/>
              <a:t>Organizasyonlar, </a:t>
            </a:r>
            <a:r>
              <a:rPr lang="tr-TR" dirty="0"/>
              <a:t>yapı ve </a:t>
            </a:r>
            <a:r>
              <a:rPr lang="tr-TR" dirty="0" smtClean="0"/>
              <a:t>anlayışlardan </a:t>
            </a:r>
            <a:r>
              <a:rPr lang="tr-TR" dirty="0"/>
              <a:t>oluşan mimarilerdir. Bu mimariyi oluşturan fiziksel yapıların yanı sıra vizyon, kültür, stratejik amaçlar olarak ifade edilebilen temel </a:t>
            </a:r>
            <a:r>
              <a:rPr lang="tr-TR" dirty="0" smtClean="0"/>
              <a:t>değerler de </a:t>
            </a:r>
            <a:r>
              <a:rPr lang="tr-TR" dirty="0"/>
              <a:t>vardır. Bu değerlerde herhangi bir aksama verimliliği ve performansı </a:t>
            </a:r>
            <a:r>
              <a:rPr lang="tr-TR" dirty="0" smtClean="0"/>
              <a:t>olumsuz </a:t>
            </a:r>
            <a:r>
              <a:rPr lang="tr-TR" dirty="0"/>
              <a:t>yönde </a:t>
            </a:r>
            <a:r>
              <a:rPr lang="tr-TR" dirty="0" smtClean="0"/>
              <a:t>etkiler.</a:t>
            </a:r>
            <a:endParaRPr lang="tr-TR" dirty="0"/>
          </a:p>
        </p:txBody>
      </p:sp>
    </p:spTree>
    <p:extLst>
      <p:ext uri="{BB962C8B-B14F-4D97-AF65-F5344CB8AC3E}">
        <p14:creationId xmlns:p14="http://schemas.microsoft.com/office/powerpoint/2010/main" val="3200662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1919536" y="-27384"/>
            <a:ext cx="8562611" cy="6858000"/>
          </a:xfrm>
          <a:prstGeom prst="rect">
            <a:avLst/>
          </a:prstGeom>
        </p:spPr>
      </p:pic>
    </p:spTree>
    <p:extLst>
      <p:ext uri="{BB962C8B-B14F-4D97-AF65-F5344CB8AC3E}">
        <p14:creationId xmlns:p14="http://schemas.microsoft.com/office/powerpoint/2010/main" val="3493604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53252"/>
            <a:ext cx="10515600" cy="805753"/>
          </a:xfrm>
        </p:spPr>
        <p:txBody>
          <a:bodyPr/>
          <a:lstStyle/>
          <a:p>
            <a:pPr algn="ctr"/>
            <a:r>
              <a:rPr lang="tr-TR" b="1" dirty="0" smtClean="0">
                <a:effectLst>
                  <a:outerShdw blurRad="38100" dist="38100" dir="2700000" algn="tl">
                    <a:srgbClr val="000000">
                      <a:alpha val="43137"/>
                    </a:srgbClr>
                  </a:outerShdw>
                </a:effectLst>
              </a:rPr>
              <a:t>BÖLÜM VE SERVİSLERE AYIRMA GEREĞİ</a:t>
            </a:r>
            <a:endParaRPr lang="tr-TR"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38200" y="1092820"/>
            <a:ext cx="10515600" cy="5084143"/>
          </a:xfrm>
        </p:spPr>
        <p:txBody>
          <a:bodyPr>
            <a:normAutofit fontScale="85000" lnSpcReduction="20000"/>
          </a:bodyPr>
          <a:lstStyle/>
          <a:p>
            <a:r>
              <a:rPr lang="tr-TR" dirty="0" smtClean="0"/>
              <a:t>Organizasyon </a:t>
            </a:r>
            <a:r>
              <a:rPr lang="tr-TR" dirty="0"/>
              <a:t>yapısını karakterize eden en önemli unsurlardan biri de bölümlere ayırmadır. </a:t>
            </a:r>
            <a:r>
              <a:rPr lang="tr-TR" dirty="0" smtClean="0"/>
              <a:t>Belediyemizin belirli </a:t>
            </a:r>
            <a:r>
              <a:rPr lang="tr-TR" dirty="0"/>
              <a:t>ölçütler dikkate </a:t>
            </a:r>
            <a:r>
              <a:rPr lang="tr-TR" dirty="0" smtClean="0"/>
              <a:t>alınarak (Şube Müdürlüğü) </a:t>
            </a:r>
            <a:r>
              <a:rPr lang="tr-TR" dirty="0"/>
              <a:t>çeşitli birimlere ayrılması ve her </a:t>
            </a:r>
            <a:r>
              <a:rPr lang="tr-TR" dirty="0" smtClean="0"/>
              <a:t>bir birimin </a:t>
            </a:r>
            <a:r>
              <a:rPr lang="tr-TR" dirty="0" smtClean="0"/>
              <a:t>görev, yetki </a:t>
            </a:r>
            <a:r>
              <a:rPr lang="tr-TR" dirty="0"/>
              <a:t>ve sorumluluk sınırlarının çizilerek bunun organizasyon yapısına uygulanmasına bölümlere ayırma </a:t>
            </a:r>
            <a:r>
              <a:rPr lang="tr-TR" dirty="0" smtClean="0"/>
              <a:t>denilmektedir.</a:t>
            </a:r>
          </a:p>
          <a:p>
            <a:r>
              <a:rPr lang="tr-TR" dirty="0" smtClean="0"/>
              <a:t>Ancak bu birimlerde kendi </a:t>
            </a:r>
            <a:r>
              <a:rPr lang="tr-TR" dirty="0" smtClean="0"/>
              <a:t>aralarında bölümlere veya </a:t>
            </a:r>
            <a:r>
              <a:rPr lang="tr-TR" dirty="0" smtClean="0"/>
              <a:t>servislere ayrılabilir. Bu sayede yönetişim daha etkin ve verimli olacaktır.</a:t>
            </a:r>
          </a:p>
          <a:p>
            <a:r>
              <a:rPr lang="tr-TR" dirty="0" smtClean="0"/>
              <a:t>Ayrıca, alanında </a:t>
            </a:r>
            <a:r>
              <a:rPr lang="tr-TR" dirty="0" smtClean="0"/>
              <a:t>uzmanlaşmış personellerin bulunduğu küçük ölçekli bir yapı </a:t>
            </a:r>
            <a:r>
              <a:rPr lang="tr-TR" dirty="0" smtClean="0"/>
              <a:t>ile </a:t>
            </a:r>
            <a:r>
              <a:rPr lang="tr-TR" dirty="0" smtClean="0"/>
              <a:t>yapılan iş ve işlemlerde </a:t>
            </a:r>
            <a:r>
              <a:rPr lang="tr-TR" dirty="0" smtClean="0"/>
              <a:t>hata yapma olasılığı azalacaktır.</a:t>
            </a:r>
          </a:p>
          <a:p>
            <a:r>
              <a:rPr lang="tr-TR" dirty="0" smtClean="0"/>
              <a:t>Şeflik düzeninde çalışma, hiyerarşik yapıya daha uygun olacağı gibi hukukilik ve yerindelik denetiminin en alt kademede yapılmasını </a:t>
            </a:r>
            <a:r>
              <a:rPr lang="tr-TR" dirty="0" smtClean="0"/>
              <a:t>sağlayacaktır.</a:t>
            </a:r>
            <a:endParaRPr lang="tr-TR" dirty="0" smtClean="0"/>
          </a:p>
          <a:p>
            <a:r>
              <a:rPr lang="tr-TR" dirty="0" smtClean="0"/>
              <a:t> Kariyer açısından da personelin yöneticilik tecrübesini edinmesine </a:t>
            </a:r>
            <a:r>
              <a:rPr lang="tr-TR" dirty="0" smtClean="0"/>
              <a:t>ve böylece daha üst kademelerde </a:t>
            </a:r>
            <a:r>
              <a:rPr lang="tr-TR" dirty="0"/>
              <a:t>idarecilik yapması </a:t>
            </a:r>
            <a:r>
              <a:rPr lang="tr-TR" dirty="0" smtClean="0"/>
              <a:t>halinde, </a:t>
            </a:r>
            <a:r>
              <a:rPr lang="tr-TR" dirty="0"/>
              <a:t>bu deneyiminden </a:t>
            </a:r>
            <a:r>
              <a:rPr lang="tr-TR" dirty="0" smtClean="0"/>
              <a:t>yararlanma imkanını sağlayacaktır</a:t>
            </a:r>
            <a:r>
              <a:rPr lang="tr-TR" dirty="0" smtClean="0"/>
              <a:t>. </a:t>
            </a:r>
          </a:p>
          <a:p>
            <a:pPr marL="0" indent="0">
              <a:buNone/>
            </a:pPr>
            <a:r>
              <a:rPr lang="tr-TR" dirty="0" smtClean="0"/>
              <a:t> </a:t>
            </a:r>
            <a:endParaRPr lang="tr-TR" dirty="0"/>
          </a:p>
        </p:txBody>
      </p:sp>
    </p:spTree>
    <p:extLst>
      <p:ext uri="{BB962C8B-B14F-4D97-AF65-F5344CB8AC3E}">
        <p14:creationId xmlns:p14="http://schemas.microsoft.com/office/powerpoint/2010/main" val="3819329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702527" y="390293"/>
            <a:ext cx="10850136" cy="6055112"/>
          </a:xfrm>
          <a:prstGeom prst="rect">
            <a:avLst/>
          </a:prstGeom>
        </p:spPr>
      </p:pic>
    </p:spTree>
    <p:extLst>
      <p:ext uri="{BB962C8B-B14F-4D97-AF65-F5344CB8AC3E}">
        <p14:creationId xmlns:p14="http://schemas.microsoft.com/office/powerpoint/2010/main" val="369687020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573EB8987E3A94FA6166E4F42F475DD" ma:contentTypeVersion="12" ma:contentTypeDescription="Create a new document." ma:contentTypeScope="" ma:versionID="76b8d560feba0acc42eccb2f2a24ed5d">
  <xsd:schema xmlns:xsd="http://www.w3.org/2001/XMLSchema" xmlns:xs="http://www.w3.org/2001/XMLSchema" xmlns:p="http://schemas.microsoft.com/office/2006/metadata/properties" xmlns:ns2="28415f00-ad55-4c5a-9486-e2fc82ddb7b2" xmlns:ns3="2afd2cff-049c-494f-ac99-8dd89f7f40c6" targetNamespace="http://schemas.microsoft.com/office/2006/metadata/properties" ma:root="true" ma:fieldsID="ea029b265424e88b1d040574b782334e" ns2:_="" ns3:_="">
    <xsd:import namespace="28415f00-ad55-4c5a-9486-e2fc82ddb7b2"/>
    <xsd:import namespace="2afd2cff-049c-494f-ac99-8dd89f7f40c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415f00-ad55-4c5a-9486-e2fc82ddb7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fd2cff-049c-494f-ac99-8dd89f7f40c6"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AD9D062-07B1-4912-A384-E831CA9D6FF2}"/>
</file>

<file path=customXml/itemProps2.xml><?xml version="1.0" encoding="utf-8"?>
<ds:datastoreItem xmlns:ds="http://schemas.openxmlformats.org/officeDocument/2006/customXml" ds:itemID="{A9E16B1B-E1A2-4925-803F-E4272BFFF9F2}"/>
</file>

<file path=customXml/itemProps3.xml><?xml version="1.0" encoding="utf-8"?>
<ds:datastoreItem xmlns:ds="http://schemas.openxmlformats.org/officeDocument/2006/customXml" ds:itemID="{D0717933-CBA9-4FAE-AE6B-628D2B1B3B1B}"/>
</file>

<file path=docProps/app.xml><?xml version="1.0" encoding="utf-8"?>
<Properties xmlns="http://schemas.openxmlformats.org/officeDocument/2006/extended-properties" xmlns:vt="http://schemas.openxmlformats.org/officeDocument/2006/docPropsVTypes">
  <TotalTime>121</TotalTime>
  <Words>695</Words>
  <Application>Microsoft Office PowerPoint</Application>
  <PresentationFormat>Geniş ekran</PresentationFormat>
  <Paragraphs>71</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Calibri Light</vt:lpstr>
      <vt:lpstr>Times New Roman</vt:lpstr>
      <vt:lpstr>Office Teması</vt:lpstr>
      <vt:lpstr> SERVİS BAZLI ORGANİZASYON ŞEMASI</vt:lpstr>
      <vt:lpstr>BELEDİYELERDE ORGANİZASYON</vt:lpstr>
      <vt:lpstr>NEDİR?</vt:lpstr>
      <vt:lpstr>PowerPoint Sunusu</vt:lpstr>
      <vt:lpstr>YEREL YÖNETİMLER</vt:lpstr>
      <vt:lpstr>BÜYÜKŞEHİR BELEDİYESİ ORGANLARI</vt:lpstr>
      <vt:lpstr>PowerPoint Sunusu</vt:lpstr>
      <vt:lpstr>BÖLÜM VE SERVİSLERE AYIRMA GEREĞİ</vt:lpstr>
      <vt:lpstr>PowerPoint Sunusu</vt:lpstr>
      <vt:lpstr>SERVİS BAZLI ORGANİZASYONUN AVANTAJLARI</vt:lpstr>
      <vt:lpstr>SON SÖZ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BURSA BÜYÜKŞEHİR BELEDİYESİ SERVİS BAZLI ORGANİZASYON ŞEMASININ OLUŞTURULMASI</dc:title>
  <dc:creator>pc</dc:creator>
  <cp:lastModifiedBy>Mehmet Veysi TUTKUN</cp:lastModifiedBy>
  <cp:revision>15</cp:revision>
  <dcterms:modified xsi:type="dcterms:W3CDTF">2021-04-19T10:24:03Z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0x010100A573EB8987E3A94FA6166E4F42F475DD</vt:lpwstr>
  </property>
</Properties>
</file>